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5" r:id="rId5"/>
    <p:sldMasterId id="2147483746" r:id="rId6"/>
    <p:sldMasterId id="214748374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Lst>
  <p:sldSz cy="5143500" cx="9144000"/>
  <p:notesSz cx="6858000" cy="9144000"/>
  <p:embeddedFontLst>
    <p:embeddedFont>
      <p:font typeface="Space Mono"/>
      <p:regular r:id="rId173"/>
      <p:bold r:id="rId174"/>
      <p:italic r:id="rId175"/>
      <p:boldItalic r:id="rId176"/>
    </p:embeddedFont>
    <p:embeddedFont>
      <p:font typeface="Raleway"/>
      <p:regular r:id="rId177"/>
      <p:bold r:id="rId178"/>
      <p:italic r:id="rId179"/>
      <p:boldItalic r:id="rId180"/>
    </p:embeddedFont>
    <p:embeddedFont>
      <p:font typeface="Inter SemiBold"/>
      <p:regular r:id="rId181"/>
      <p:bold r:id="rId182"/>
      <p:italic r:id="rId183"/>
      <p:boldItalic r:id="rId184"/>
    </p:embeddedFont>
    <p:embeddedFont>
      <p:font typeface="Roboto"/>
      <p:regular r:id="rId185"/>
      <p:bold r:id="rId186"/>
      <p:italic r:id="rId187"/>
      <p:boldItalic r:id="rId188"/>
    </p:embeddedFont>
    <p:embeddedFont>
      <p:font typeface="Inter"/>
      <p:regular r:id="rId189"/>
      <p:bold r:id="rId190"/>
      <p:italic r:id="rId191"/>
      <p:boldItalic r:id="rId192"/>
    </p:embeddedFont>
    <p:embeddedFont>
      <p:font typeface="Montserrat"/>
      <p:regular r:id="rId193"/>
      <p:bold r:id="rId194"/>
      <p:italic r:id="rId195"/>
      <p:boldItalic r:id="rId196"/>
    </p:embeddedFont>
    <p:embeddedFont>
      <p:font typeface="Inter ExtraBold"/>
      <p:bold r:id="rId197"/>
      <p:boldItalic r:id="rId198"/>
    </p:embeddedFont>
    <p:embeddedFont>
      <p:font typeface="Helvetica Neue"/>
      <p:regular r:id="rId199"/>
      <p:bold r:id="rId200"/>
      <p:italic r:id="rId201"/>
      <p:boldItalic r:id="rId202"/>
    </p:embeddedFont>
    <p:embeddedFont>
      <p:font typeface="Oswald"/>
      <p:regular r:id="rId203"/>
      <p:bold r:id="rId204"/>
    </p:embeddedFont>
    <p:embeddedFont>
      <p:font typeface="Inter Medium"/>
      <p:regular r:id="rId205"/>
      <p:bold r:id="rId206"/>
      <p:italic r:id="rId207"/>
      <p:boldItalic r:id="rId2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9B6260-1A6D-46AA-A63E-DD657BD66BF6}">
  <a:tblStyle styleId="{CC9B6260-1A6D-46AA-A63E-DD657BD66B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font" Target="fonts/Inter-bold.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font" Target="fonts/Montserrat-bold.fntdata"/><Relationship Id="rId43" Type="http://schemas.openxmlformats.org/officeDocument/2006/relationships/slide" Target="slides/slide35.xml"/><Relationship Id="rId193" Type="http://schemas.openxmlformats.org/officeDocument/2006/relationships/font" Target="fonts/Montserrat-regular.fntdata"/><Relationship Id="rId46" Type="http://schemas.openxmlformats.org/officeDocument/2006/relationships/slide" Target="slides/slide38.xml"/><Relationship Id="rId192" Type="http://schemas.openxmlformats.org/officeDocument/2006/relationships/font" Target="fonts/Inter-boldItalic.fntdata"/><Relationship Id="rId45" Type="http://schemas.openxmlformats.org/officeDocument/2006/relationships/slide" Target="slides/slide37.xml"/><Relationship Id="rId191" Type="http://schemas.openxmlformats.org/officeDocument/2006/relationships/font" Target="fonts/Inter-italic.fntdata"/><Relationship Id="rId48" Type="http://schemas.openxmlformats.org/officeDocument/2006/relationships/slide" Target="slides/slide40.xml"/><Relationship Id="rId187" Type="http://schemas.openxmlformats.org/officeDocument/2006/relationships/font" Target="fonts/Roboto-italic.fntdata"/><Relationship Id="rId47" Type="http://schemas.openxmlformats.org/officeDocument/2006/relationships/slide" Target="slides/slide39.xml"/><Relationship Id="rId186" Type="http://schemas.openxmlformats.org/officeDocument/2006/relationships/font" Target="fonts/Roboto-bold.fntdata"/><Relationship Id="rId185" Type="http://schemas.openxmlformats.org/officeDocument/2006/relationships/font" Target="fonts/Roboto-regular.fntdata"/><Relationship Id="rId49" Type="http://schemas.openxmlformats.org/officeDocument/2006/relationships/slide" Target="slides/slide41.xml"/><Relationship Id="rId184" Type="http://schemas.openxmlformats.org/officeDocument/2006/relationships/font" Target="fonts/InterSemiBold-boldItalic.fntdata"/><Relationship Id="rId189" Type="http://schemas.openxmlformats.org/officeDocument/2006/relationships/font" Target="fonts/Inter-regular.fntdata"/><Relationship Id="rId188" Type="http://schemas.openxmlformats.org/officeDocument/2006/relationships/font" Target="fonts/Roboto-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font" Target="fonts/InterSemiBold-italic.fntdata"/><Relationship Id="rId32" Type="http://schemas.openxmlformats.org/officeDocument/2006/relationships/slide" Target="slides/slide24.xml"/><Relationship Id="rId182" Type="http://schemas.openxmlformats.org/officeDocument/2006/relationships/font" Target="fonts/InterSemiBold-bold.fntdata"/><Relationship Id="rId35" Type="http://schemas.openxmlformats.org/officeDocument/2006/relationships/slide" Target="slides/slide27.xml"/><Relationship Id="rId181" Type="http://schemas.openxmlformats.org/officeDocument/2006/relationships/font" Target="fonts/InterSemiBold-regular.fntdata"/><Relationship Id="rId34" Type="http://schemas.openxmlformats.org/officeDocument/2006/relationships/slide" Target="slides/slide26.xml"/><Relationship Id="rId180" Type="http://schemas.openxmlformats.org/officeDocument/2006/relationships/font" Target="fonts/Raleway-boldItalic.fntdata"/><Relationship Id="rId37" Type="http://schemas.openxmlformats.org/officeDocument/2006/relationships/slide" Target="slides/slide29.xml"/><Relationship Id="rId176" Type="http://schemas.openxmlformats.org/officeDocument/2006/relationships/font" Target="fonts/SpaceMono-boldItalic.fntdata"/><Relationship Id="rId36" Type="http://schemas.openxmlformats.org/officeDocument/2006/relationships/slide" Target="slides/slide28.xml"/><Relationship Id="rId175" Type="http://schemas.openxmlformats.org/officeDocument/2006/relationships/font" Target="fonts/SpaceMono-italic.fntdata"/><Relationship Id="rId39" Type="http://schemas.openxmlformats.org/officeDocument/2006/relationships/slide" Target="slides/slide31.xml"/><Relationship Id="rId174" Type="http://schemas.openxmlformats.org/officeDocument/2006/relationships/font" Target="fonts/SpaceMono-bold.fntdata"/><Relationship Id="rId38" Type="http://schemas.openxmlformats.org/officeDocument/2006/relationships/slide" Target="slides/slide30.xml"/><Relationship Id="rId173" Type="http://schemas.openxmlformats.org/officeDocument/2006/relationships/font" Target="fonts/SpaceMono-regular.fntdata"/><Relationship Id="rId179" Type="http://schemas.openxmlformats.org/officeDocument/2006/relationships/font" Target="fonts/Raleway-italic.fntdata"/><Relationship Id="rId178" Type="http://schemas.openxmlformats.org/officeDocument/2006/relationships/font" Target="fonts/Raleway-bold.fntdata"/><Relationship Id="rId177" Type="http://schemas.openxmlformats.org/officeDocument/2006/relationships/font" Target="fonts/Raleway-regular.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font" Target="fonts/InterExtraBold-boldItalic.fntdata"/><Relationship Id="rId14" Type="http://schemas.openxmlformats.org/officeDocument/2006/relationships/slide" Target="slides/slide6.xml"/><Relationship Id="rId197" Type="http://schemas.openxmlformats.org/officeDocument/2006/relationships/font" Target="fonts/InterExtraBold-bold.fntdata"/><Relationship Id="rId17" Type="http://schemas.openxmlformats.org/officeDocument/2006/relationships/slide" Target="slides/slide9.xml"/><Relationship Id="rId196" Type="http://schemas.openxmlformats.org/officeDocument/2006/relationships/font" Target="fonts/Montserrat-boldItalic.fntdata"/><Relationship Id="rId16" Type="http://schemas.openxmlformats.org/officeDocument/2006/relationships/slide" Target="slides/slide8.xml"/><Relationship Id="rId195" Type="http://schemas.openxmlformats.org/officeDocument/2006/relationships/font" Target="fonts/Montserrat-italic.fntdata"/><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font" Target="fonts/HelveticaNeue-regular.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147" Type="http://schemas.openxmlformats.org/officeDocument/2006/relationships/slide" Target="slides/slide139.xml"/><Relationship Id="rId6" Type="http://schemas.openxmlformats.org/officeDocument/2006/relationships/slideMaster" Target="slideMasters/slideMaster2.xml"/><Relationship Id="rId146" Type="http://schemas.openxmlformats.org/officeDocument/2006/relationships/slide" Target="slides/slide138.xml"/><Relationship Id="rId7" Type="http://schemas.openxmlformats.org/officeDocument/2006/relationships/slideMaster" Target="slideMasters/slideMaster3.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1" Type="http://schemas.openxmlformats.org/officeDocument/2006/relationships/slide" Target="slides/slide113.xml"/><Relationship Id="rId120" Type="http://schemas.openxmlformats.org/officeDocument/2006/relationships/slide" Target="slides/slide112.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10" Type="http://schemas.openxmlformats.org/officeDocument/2006/relationships/slide" Target="slides/slide102.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206" Type="http://schemas.openxmlformats.org/officeDocument/2006/relationships/font" Target="fonts/InterMedium-bold.fntdata"/><Relationship Id="rId205" Type="http://schemas.openxmlformats.org/officeDocument/2006/relationships/font" Target="fonts/InterMedium-regular.fntdata"/><Relationship Id="rId204" Type="http://schemas.openxmlformats.org/officeDocument/2006/relationships/font" Target="fonts/Oswald-bold.fntdata"/><Relationship Id="rId203" Type="http://schemas.openxmlformats.org/officeDocument/2006/relationships/font" Target="fonts/Oswald-regular.fntdata"/><Relationship Id="rId208" Type="http://schemas.openxmlformats.org/officeDocument/2006/relationships/font" Target="fonts/InterMedium-boldItalic.fntdata"/><Relationship Id="rId207" Type="http://schemas.openxmlformats.org/officeDocument/2006/relationships/font" Target="fonts/InterMedium-italic.fntdata"/><Relationship Id="rId202" Type="http://schemas.openxmlformats.org/officeDocument/2006/relationships/font" Target="fonts/HelveticaNeue-boldItalic.fntdata"/><Relationship Id="rId201" Type="http://schemas.openxmlformats.org/officeDocument/2006/relationships/font" Target="fonts/HelveticaNeue-italic.fntdata"/><Relationship Id="rId200" Type="http://schemas.openxmlformats.org/officeDocument/2006/relationships/font" Target="fonts/HelveticaNeu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4a62d0a32a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4a62d0a32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f198399735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f198399735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2081ad7902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2081ad7902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f198399735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f198399735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2081ad7902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2081ad7902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1f198399735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1f198399735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208854ed1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208854ed1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36a498bcd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36a498bcd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36a498bcd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36a498bcd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1f198399735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1f198399735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36a498bcd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36a498bcd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1f198399735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1f198399735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0b915781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0b91578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1f198399735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1f198399735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208854ed18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208854ed18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1f198399735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1f198399735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1f198399735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1f198399735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2081ad7902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2081ad790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2081ad7902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2081ad7902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081ad7902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2081ad7902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2081ad7902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2081ad7902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2081ad7902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2081ad7902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081ad7902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081ad7902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899aaceb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899aaceb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2081ad7902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2081ad7902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2081ad7902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2081ad7902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208854ed18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208854ed18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208854ed18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208854ed18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c168187039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c168187039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2c168187039_0_8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g2c168187039_0_8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2c168187039_0_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2c168187039_0_8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g2c168187039_0_8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2c168187039_0_1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2c168187039_0_16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g2c168187039_0_16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2c168187039_0_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2c168187039_0_8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90000"/>
              </a:lnSpc>
              <a:spcBef>
                <a:spcPts val="375"/>
              </a:spcBef>
              <a:spcAft>
                <a:spcPts val="1000"/>
              </a:spcAft>
              <a:buNone/>
            </a:pPr>
            <a:r>
              <a:rPr lang="en" sz="1800"/>
              <a:t>Fully transparent rules, proposals, and token-based voting process</a:t>
            </a:r>
            <a:endParaRPr/>
          </a:p>
        </p:txBody>
      </p:sp>
      <p:sp>
        <p:nvSpPr>
          <p:cNvPr id="1970" name="Google Shape;1970;g2c168187039_0_8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2c168187039_0_9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2c168187039_0_9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g2c168187039_0_92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f198399735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1f198399735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2c168187039_0_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2c168187039_0_9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g2c168187039_0_9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2c168187039_0_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2c168187039_0_9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g2c168187039_0_9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2c168187039_0_9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g2c168187039_0_9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2c168187039_0_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2c168187039_0_9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g2c168187039_0_9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2c168187039_0_9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2c168187039_0_9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g2c168187039_0_9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2c168187039_0_9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2c168187039_0_9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g2c168187039_0_9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2c168187039_0_9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2c168187039_0_9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g2c168187039_0_9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2c168187039_0_9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g2c168187039_0_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2c168187039_0_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2c168187039_0_9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g2c168187039_0_99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2c168187039_0_9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2c168187039_0_9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g2c168187039_0_99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c16818703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c16818703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2c168187039_0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2c168187039_0_10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g2c168187039_0_10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2c168187039_0_10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2c168187039_0_10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g2c168187039_0_10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2c168187039_0_10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2c168187039_0_10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g2c168187039_0_103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2c168187039_0_10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2c168187039_0_10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g2c168187039_0_103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2c168187039_0_10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2c168187039_0_10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g2c168187039_0_10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2c168187039_0_1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2c168187039_0_10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g2c168187039_0_105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2c168187039_0_10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2c168187039_0_10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g2c168187039_0_106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2c168187039_0_10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2c168187039_0_10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g2c168187039_0_10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2c168187039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2c168187039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c168187039_0_10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c168187039_0_10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g2c168187039_0_107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c16818703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c16818703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2c168187039_0_1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2c168187039_0_10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g2c168187039_0_10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208854ed18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208854ed18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2081ad7902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2081ad7902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2081ad7902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2081ad7902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25963a4030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25963a4030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25963a4030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25963a403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25963a4030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25963a4030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08854ed18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08854ed18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208854ed18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208854ed18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3735e8def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3735e8def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bfa73f2b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bfa73f2b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3735e8def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3735e8def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3735e8def6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3735e8def6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3735e8def6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3735e8def6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3735e8def6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3735e8def6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3735e8def6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3735e8def6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bfa73f2bc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bfa73f2bc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2711b53c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2711b53c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2711b53c2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2711b53c2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0a62622e5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0a62622e5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2711b53c2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2711b53c2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2711b53c2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2711b53c2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2711b53c2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22711b53c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2711b53c2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2711b53c2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3762497b1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3762497b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885fd1e6a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885fd1e6a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how sign up &amp; login works?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f198399735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f198399735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how sign up &amp; login works?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885fd1e6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885fd1e6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f198399735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1f198399735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f198399735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f198399735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f198399735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f198399735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315ea8201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315ea8201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885fd1e6a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885fd1e6a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eeb43c44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eeb43c44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ba3c5c2e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2ba3c5c2e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ba3c5c2ea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ba3c5c2ea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ba3c5c2ea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ba3c5c2ea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30b915781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30b915781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30b915781c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30b915781c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885fd1e6a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885fd1e6a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885fd1e6a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2885fd1e6a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c16818703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c16818703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885fd1e6a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885fd1e6a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4a78e1d8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4a78e1d8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4a62d0a32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4a62d0a32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f646681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f646681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1f43bb129fb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1f43bb129fb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f198399735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f198399735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f198399735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f198399735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f198399735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f198399735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08854ed18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08854ed18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08854ed1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08854ed1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f198399735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f198399735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f198399735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f198399735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f198399735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f198399735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08854ed1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208854ed1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f198399735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f198399735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0a62622e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0a62622e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b3afcc8c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b3afcc8c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0a62622e5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0a62622e5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0a62622e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0a62622e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0a62622e5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20a62622e5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0a62622e5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0a62622e5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f19839973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f198399735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2711b53c2a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2711b53c2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c16818703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2c16818703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2711b53c2a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2711b53c2a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4a62d0a32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4a62d0a32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081ad7902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081ad7902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4a62d0a32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4a62d0a32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bfa73f2bc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bfa73f2bc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315ea8201a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315ea8201a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315ea8201a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315ea8201a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315ea8201a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15ea8201a6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08854ed18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08854ed18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315ea8201a6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315ea8201a6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bfa73f2bc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bfa73f2bc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bfa73f2bc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bfa73f2bc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c205ba02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c205ba02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c205ba02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c205ba02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c205ba029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2c205ba029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8efec454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8efec454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8efec454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8efec454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2081ad7902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2081ad7902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bfa73f2bc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bfa73f2bc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f198399735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f198399735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what is blockchain?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4a62d0a32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4a62d0a32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4a62d0a32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4a62d0a32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4a62d0a32a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24a62d0a32a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4a62d0a32a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24a62d0a32a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208854ed2a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208854ed2a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2711b53c2a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2711b53c2a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208854ed2a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208854ed2a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2081ad7902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2081ad7902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0a62622e5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0a62622e5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bc72667c0c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bc72667c0c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f198399735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f198399735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bc72667c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bc72667c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Solana is a decentralised blockchain built to enable scalable, user-friendly digital products for the world.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This is the infrastructure to fundamentally change the digital world into a user-owned and operated platform. </a:t>
            </a:r>
            <a:br>
              <a:rPr lang="en" sz="1200">
                <a:solidFill>
                  <a:schemeClr val="dk1"/>
                </a:solidFill>
                <a:latin typeface="Helvetica Neue"/>
                <a:ea typeface="Helvetica Neue"/>
                <a:cs typeface="Helvetica Neue"/>
                <a:sym typeface="Helvetica Neue"/>
              </a:rPr>
            </a:br>
            <a:br>
              <a:rPr lang="en" sz="1200">
                <a:solidFill>
                  <a:schemeClr val="dk1"/>
                </a:solidFill>
                <a:latin typeface="Helvetica Neue"/>
                <a:ea typeface="Helvetica Neue"/>
                <a:cs typeface="Helvetica Neue"/>
                <a:sym typeface="Helvetica Neue"/>
              </a:rPr>
            </a:br>
            <a:r>
              <a:rPr lang="en" sz="1200">
                <a:solidFill>
                  <a:schemeClr val="dk1"/>
                </a:solidFill>
                <a:latin typeface="Helvetica Neue"/>
                <a:ea typeface="Helvetica Neue"/>
                <a:cs typeface="Helvetica Neue"/>
                <a:sym typeface="Helvetica Neue"/>
              </a:rPr>
              <a:t>Meaningful adoption can only come by creating real utility for real people.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Solana is very much ready for it and has some unique use cases and experiments that are not possible anywhere else.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2bc72667c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bc72667c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2bc72667c0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2bc72667c0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2bc72667c0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2bc72667c0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bc72667c0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2bc72667c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2bc72667c0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2bc72667c0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2bc72667c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2bc72667c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2bc72667c0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2bc72667c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bc72667c0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2bc72667c0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08854ed18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08854ed18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0" Type="http://schemas.openxmlformats.org/officeDocument/2006/relationships/image" Target="../media/image38.png"/><Relationship Id="rId22" Type="http://schemas.openxmlformats.org/officeDocument/2006/relationships/image" Target="../media/image40.png"/><Relationship Id="rId21" Type="http://schemas.openxmlformats.org/officeDocument/2006/relationships/image" Target="../media/image47.png"/><Relationship Id="rId24" Type="http://schemas.openxmlformats.org/officeDocument/2006/relationships/image" Target="../media/image51.png"/><Relationship Id="rId23" Type="http://schemas.openxmlformats.org/officeDocument/2006/relationships/image" Target="../media/image48.png"/><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0.png"/><Relationship Id="rId26" Type="http://schemas.openxmlformats.org/officeDocument/2006/relationships/image" Target="../media/image60.png"/><Relationship Id="rId25" Type="http://schemas.openxmlformats.org/officeDocument/2006/relationships/image" Target="../media/image45.png"/><Relationship Id="rId28" Type="http://schemas.openxmlformats.org/officeDocument/2006/relationships/image" Target="../media/image64.png"/><Relationship Id="rId27" Type="http://schemas.openxmlformats.org/officeDocument/2006/relationships/image" Target="../media/image54.png"/><Relationship Id="rId5" Type="http://schemas.openxmlformats.org/officeDocument/2006/relationships/image" Target="../media/image24.png"/><Relationship Id="rId6" Type="http://schemas.openxmlformats.org/officeDocument/2006/relationships/image" Target="../media/image26.png"/><Relationship Id="rId29" Type="http://schemas.openxmlformats.org/officeDocument/2006/relationships/image" Target="../media/image42.png"/><Relationship Id="rId7" Type="http://schemas.openxmlformats.org/officeDocument/2006/relationships/image" Target="../media/image25.png"/><Relationship Id="rId8" Type="http://schemas.openxmlformats.org/officeDocument/2006/relationships/image" Target="../media/image21.png"/><Relationship Id="rId31" Type="http://schemas.openxmlformats.org/officeDocument/2006/relationships/image" Target="../media/image56.png"/><Relationship Id="rId30" Type="http://schemas.openxmlformats.org/officeDocument/2006/relationships/image" Target="../media/image55.png"/><Relationship Id="rId11" Type="http://schemas.openxmlformats.org/officeDocument/2006/relationships/image" Target="../media/image31.png"/><Relationship Id="rId33" Type="http://schemas.openxmlformats.org/officeDocument/2006/relationships/image" Target="../media/image58.png"/><Relationship Id="rId10" Type="http://schemas.openxmlformats.org/officeDocument/2006/relationships/image" Target="../media/image35.png"/><Relationship Id="rId32" Type="http://schemas.openxmlformats.org/officeDocument/2006/relationships/image" Target="../media/image65.png"/><Relationship Id="rId13" Type="http://schemas.openxmlformats.org/officeDocument/2006/relationships/image" Target="../media/image36.png"/><Relationship Id="rId12"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9.png"/><Relationship Id="rId17" Type="http://schemas.openxmlformats.org/officeDocument/2006/relationships/image" Target="../media/image33.png"/><Relationship Id="rId16" Type="http://schemas.openxmlformats.org/officeDocument/2006/relationships/image" Target="../media/image34.png"/><Relationship Id="rId19" Type="http://schemas.openxmlformats.org/officeDocument/2006/relationships/image" Target="../media/image41.png"/><Relationship Id="rId18"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0" Type="http://schemas.openxmlformats.org/officeDocument/2006/relationships/image" Target="../media/image38.png"/><Relationship Id="rId22" Type="http://schemas.openxmlformats.org/officeDocument/2006/relationships/image" Target="../media/image40.png"/><Relationship Id="rId21" Type="http://schemas.openxmlformats.org/officeDocument/2006/relationships/image" Target="../media/image47.png"/><Relationship Id="rId24" Type="http://schemas.openxmlformats.org/officeDocument/2006/relationships/image" Target="../media/image51.png"/><Relationship Id="rId23" Type="http://schemas.openxmlformats.org/officeDocument/2006/relationships/image" Target="../media/image48.png"/><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0.png"/><Relationship Id="rId26" Type="http://schemas.openxmlformats.org/officeDocument/2006/relationships/image" Target="../media/image60.png"/><Relationship Id="rId25" Type="http://schemas.openxmlformats.org/officeDocument/2006/relationships/image" Target="../media/image45.png"/><Relationship Id="rId28" Type="http://schemas.openxmlformats.org/officeDocument/2006/relationships/image" Target="../media/image64.png"/><Relationship Id="rId27" Type="http://schemas.openxmlformats.org/officeDocument/2006/relationships/image" Target="../media/image54.png"/><Relationship Id="rId5" Type="http://schemas.openxmlformats.org/officeDocument/2006/relationships/image" Target="../media/image24.png"/><Relationship Id="rId6" Type="http://schemas.openxmlformats.org/officeDocument/2006/relationships/image" Target="../media/image26.png"/><Relationship Id="rId29" Type="http://schemas.openxmlformats.org/officeDocument/2006/relationships/image" Target="../media/image42.png"/><Relationship Id="rId7" Type="http://schemas.openxmlformats.org/officeDocument/2006/relationships/image" Target="../media/image25.png"/><Relationship Id="rId8" Type="http://schemas.openxmlformats.org/officeDocument/2006/relationships/image" Target="../media/image21.png"/><Relationship Id="rId31" Type="http://schemas.openxmlformats.org/officeDocument/2006/relationships/image" Target="../media/image56.png"/><Relationship Id="rId30" Type="http://schemas.openxmlformats.org/officeDocument/2006/relationships/image" Target="../media/image55.png"/><Relationship Id="rId11" Type="http://schemas.openxmlformats.org/officeDocument/2006/relationships/image" Target="../media/image31.png"/><Relationship Id="rId33" Type="http://schemas.openxmlformats.org/officeDocument/2006/relationships/image" Target="../media/image58.png"/><Relationship Id="rId10" Type="http://schemas.openxmlformats.org/officeDocument/2006/relationships/image" Target="../media/image35.png"/><Relationship Id="rId32" Type="http://schemas.openxmlformats.org/officeDocument/2006/relationships/image" Target="../media/image65.png"/><Relationship Id="rId13" Type="http://schemas.openxmlformats.org/officeDocument/2006/relationships/image" Target="../media/image36.png"/><Relationship Id="rId12"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9.png"/><Relationship Id="rId17" Type="http://schemas.openxmlformats.org/officeDocument/2006/relationships/image" Target="../media/image33.png"/><Relationship Id="rId16" Type="http://schemas.openxmlformats.org/officeDocument/2006/relationships/image" Target="../media/image34.png"/><Relationship Id="rId19" Type="http://schemas.openxmlformats.org/officeDocument/2006/relationships/image" Target="../media/image41.png"/><Relationship Id="rId18" Type="http://schemas.openxmlformats.org/officeDocument/2006/relationships/image" Target="../media/image3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3">
            <a:alphaModFix/>
          </a:blip>
          <a:srcRect b="-802" l="-566" r="-566" t="-812"/>
          <a:stretch/>
        </p:blipFill>
        <p:spPr>
          <a:xfrm>
            <a:off x="1286050" y="747975"/>
            <a:ext cx="6572150" cy="3647601"/>
          </a:xfrm>
          <a:prstGeom prst="rect">
            <a:avLst/>
          </a:prstGeom>
          <a:noFill/>
          <a:ln>
            <a:noFill/>
          </a:ln>
        </p:spPr>
      </p:pic>
      <p:sp>
        <p:nvSpPr>
          <p:cNvPr id="11" name="Google Shape;11;p2"/>
          <p:cNvSpPr/>
          <p:nvPr/>
        </p:nvSpPr>
        <p:spPr>
          <a:xfrm>
            <a:off x="1422300" y="777025"/>
            <a:ext cx="6299400" cy="358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422350" y="1250875"/>
            <a:ext cx="6299400" cy="2418900"/>
          </a:xfrm>
          <a:prstGeom prst="rect">
            <a:avLst/>
          </a:prstGeom>
        </p:spPr>
        <p:txBody>
          <a:bodyPr anchorCtr="0" anchor="ctr" bIns="91425" lIns="91425" spcFirstLastPara="1" rIns="91425" wrap="square" tIns="91425">
            <a:normAutofit/>
          </a:bodyPr>
          <a:lstStyle>
            <a:lvl1pPr lvl="0" rtl="0" algn="ctr">
              <a:lnSpc>
                <a:spcPct val="85000"/>
              </a:lnSpc>
              <a:spcBef>
                <a:spcPts val="0"/>
              </a:spcBef>
              <a:spcAft>
                <a:spcPts val="0"/>
              </a:spcAft>
              <a:buClr>
                <a:schemeClr val="lt1"/>
              </a:buClr>
              <a:buSzPts val="5500"/>
              <a:buNone/>
              <a:defRPr b="1" sz="5500">
                <a:solidFill>
                  <a:schemeClr val="lt1"/>
                </a:solidFill>
              </a:defRPr>
            </a:lvl1pPr>
            <a:lvl2pPr lvl="1" rtl="0" algn="ctr">
              <a:spcBef>
                <a:spcPts val="0"/>
              </a:spcBef>
              <a:spcAft>
                <a:spcPts val="0"/>
              </a:spcAft>
              <a:buSzPts val="5200"/>
              <a:buFont typeface="Inter"/>
              <a:buNone/>
              <a:defRPr sz="5200">
                <a:latin typeface="Inter"/>
                <a:ea typeface="Inter"/>
                <a:cs typeface="Inter"/>
                <a:sym typeface="Inter"/>
              </a:defRPr>
            </a:lvl2pPr>
            <a:lvl3pPr lvl="2" rtl="0" algn="ctr">
              <a:spcBef>
                <a:spcPts val="0"/>
              </a:spcBef>
              <a:spcAft>
                <a:spcPts val="0"/>
              </a:spcAft>
              <a:buSzPts val="5200"/>
              <a:buFont typeface="Inter"/>
              <a:buNone/>
              <a:defRPr sz="5200">
                <a:latin typeface="Inter"/>
                <a:ea typeface="Inter"/>
                <a:cs typeface="Inter"/>
                <a:sym typeface="Inter"/>
              </a:defRPr>
            </a:lvl3pPr>
            <a:lvl4pPr lvl="3" rtl="0" algn="ctr">
              <a:spcBef>
                <a:spcPts val="0"/>
              </a:spcBef>
              <a:spcAft>
                <a:spcPts val="0"/>
              </a:spcAft>
              <a:buSzPts val="5200"/>
              <a:buFont typeface="Inter"/>
              <a:buNone/>
              <a:defRPr sz="5200">
                <a:latin typeface="Inter"/>
                <a:ea typeface="Inter"/>
                <a:cs typeface="Inter"/>
                <a:sym typeface="Inter"/>
              </a:defRPr>
            </a:lvl4pPr>
            <a:lvl5pPr lvl="4" rtl="0" algn="ctr">
              <a:spcBef>
                <a:spcPts val="0"/>
              </a:spcBef>
              <a:spcAft>
                <a:spcPts val="0"/>
              </a:spcAft>
              <a:buSzPts val="5200"/>
              <a:buFont typeface="Inter"/>
              <a:buNone/>
              <a:defRPr sz="5200">
                <a:latin typeface="Inter"/>
                <a:ea typeface="Inter"/>
                <a:cs typeface="Inter"/>
                <a:sym typeface="Inter"/>
              </a:defRPr>
            </a:lvl5pPr>
            <a:lvl6pPr lvl="5" rtl="0" algn="ctr">
              <a:spcBef>
                <a:spcPts val="0"/>
              </a:spcBef>
              <a:spcAft>
                <a:spcPts val="0"/>
              </a:spcAft>
              <a:buSzPts val="5200"/>
              <a:buFont typeface="Inter"/>
              <a:buNone/>
              <a:defRPr sz="5200">
                <a:latin typeface="Inter"/>
                <a:ea typeface="Inter"/>
                <a:cs typeface="Inter"/>
                <a:sym typeface="Inter"/>
              </a:defRPr>
            </a:lvl6pPr>
            <a:lvl7pPr lvl="6" rtl="0" algn="ctr">
              <a:spcBef>
                <a:spcPts val="0"/>
              </a:spcBef>
              <a:spcAft>
                <a:spcPts val="0"/>
              </a:spcAft>
              <a:buSzPts val="5200"/>
              <a:buFont typeface="Inter"/>
              <a:buNone/>
              <a:defRPr sz="5200">
                <a:latin typeface="Inter"/>
                <a:ea typeface="Inter"/>
                <a:cs typeface="Inter"/>
                <a:sym typeface="Inter"/>
              </a:defRPr>
            </a:lvl7pPr>
            <a:lvl8pPr lvl="7" rtl="0" algn="ctr">
              <a:spcBef>
                <a:spcPts val="0"/>
              </a:spcBef>
              <a:spcAft>
                <a:spcPts val="0"/>
              </a:spcAft>
              <a:buSzPts val="5200"/>
              <a:buFont typeface="Inter"/>
              <a:buNone/>
              <a:defRPr sz="5200">
                <a:latin typeface="Inter"/>
                <a:ea typeface="Inter"/>
                <a:cs typeface="Inter"/>
                <a:sym typeface="Inter"/>
              </a:defRPr>
            </a:lvl8pPr>
            <a:lvl9pPr lvl="8" rtl="0" algn="ctr">
              <a:spcBef>
                <a:spcPts val="0"/>
              </a:spcBef>
              <a:spcAft>
                <a:spcPts val="0"/>
              </a:spcAft>
              <a:buSzPts val="5200"/>
              <a:buFont typeface="Inter"/>
              <a:buNone/>
              <a:defRPr sz="5200">
                <a:latin typeface="Inter"/>
                <a:ea typeface="Inter"/>
                <a:cs typeface="Inter"/>
                <a:sym typeface="Inter"/>
              </a:defRPr>
            </a:lvl9pPr>
          </a:lstStyle>
          <a:p/>
        </p:txBody>
      </p:sp>
      <p:sp>
        <p:nvSpPr>
          <p:cNvPr id="13" name="Google Shape;13;p2"/>
          <p:cNvSpPr txBox="1"/>
          <p:nvPr>
            <p:ph idx="1" type="subTitle"/>
          </p:nvPr>
        </p:nvSpPr>
        <p:spPr>
          <a:xfrm>
            <a:off x="1732725" y="3364675"/>
            <a:ext cx="2688600" cy="7839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pic>
        <p:nvPicPr>
          <p:cNvPr id="14" name="Google Shape;14;p2"/>
          <p:cNvPicPr preferRelativeResize="0"/>
          <p:nvPr/>
        </p:nvPicPr>
        <p:blipFill>
          <a:blip r:embed="rId4">
            <a:alphaModFix/>
          </a:blip>
          <a:stretch>
            <a:fillRect/>
          </a:stretch>
        </p:blipFill>
        <p:spPr>
          <a:xfrm>
            <a:off x="1804962" y="1107025"/>
            <a:ext cx="1262574" cy="188225"/>
          </a:xfrm>
          <a:prstGeom prst="rect">
            <a:avLst/>
          </a:prstGeom>
          <a:noFill/>
          <a:ln>
            <a:noFill/>
          </a:ln>
        </p:spPr>
      </p:pic>
      <p:sp>
        <p:nvSpPr>
          <p:cNvPr id="15" name="Google Shape;15;p2"/>
          <p:cNvSpPr txBox="1"/>
          <p:nvPr>
            <p:ph idx="2" type="subTitle"/>
          </p:nvPr>
        </p:nvSpPr>
        <p:spPr>
          <a:xfrm>
            <a:off x="4722750" y="3364675"/>
            <a:ext cx="2688600" cy="783900"/>
          </a:xfrm>
          <a:prstGeom prst="rect">
            <a:avLst/>
          </a:prstGeom>
        </p:spPr>
        <p:txBody>
          <a:bodyPr anchorCtr="0" anchor="b" bIns="91425" lIns="91425" spcFirstLastPara="1" rIns="91425" wrap="square" tIns="91425">
            <a:normAutofit/>
          </a:bodyPr>
          <a:lstStyle>
            <a:lvl1pPr lvl="0" rtl="0" algn="r">
              <a:lnSpc>
                <a:spcPct val="100000"/>
              </a:lnSpc>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2800"/>
              <a:buFont typeface="Space Mono"/>
              <a:buNone/>
              <a:defRPr sz="2800">
                <a:latin typeface="Space Mono"/>
                <a:ea typeface="Space Mono"/>
                <a:cs typeface="Space Mono"/>
                <a:sym typeface="Space Mono"/>
              </a:defRPr>
            </a:lvl2pPr>
            <a:lvl3pPr lvl="2" rtl="0" algn="r">
              <a:lnSpc>
                <a:spcPct val="100000"/>
              </a:lnSpc>
              <a:spcBef>
                <a:spcPts val="0"/>
              </a:spcBef>
              <a:spcAft>
                <a:spcPts val="0"/>
              </a:spcAft>
              <a:buSzPts val="2800"/>
              <a:buFont typeface="Space Mono"/>
              <a:buNone/>
              <a:defRPr sz="2800">
                <a:latin typeface="Space Mono"/>
                <a:ea typeface="Space Mono"/>
                <a:cs typeface="Space Mono"/>
                <a:sym typeface="Space Mono"/>
              </a:defRPr>
            </a:lvl3pPr>
            <a:lvl4pPr lvl="3" rtl="0" algn="r">
              <a:lnSpc>
                <a:spcPct val="100000"/>
              </a:lnSpc>
              <a:spcBef>
                <a:spcPts val="0"/>
              </a:spcBef>
              <a:spcAft>
                <a:spcPts val="0"/>
              </a:spcAft>
              <a:buSzPts val="2800"/>
              <a:buFont typeface="Space Mono"/>
              <a:buNone/>
              <a:defRPr sz="2800">
                <a:latin typeface="Space Mono"/>
                <a:ea typeface="Space Mono"/>
                <a:cs typeface="Space Mono"/>
                <a:sym typeface="Space Mono"/>
              </a:defRPr>
            </a:lvl4pPr>
            <a:lvl5pPr lvl="4" rtl="0" algn="r">
              <a:lnSpc>
                <a:spcPct val="100000"/>
              </a:lnSpc>
              <a:spcBef>
                <a:spcPts val="0"/>
              </a:spcBef>
              <a:spcAft>
                <a:spcPts val="0"/>
              </a:spcAft>
              <a:buSzPts val="2800"/>
              <a:buFont typeface="Space Mono"/>
              <a:buNone/>
              <a:defRPr sz="2800">
                <a:latin typeface="Space Mono"/>
                <a:ea typeface="Space Mono"/>
                <a:cs typeface="Space Mono"/>
                <a:sym typeface="Space Mono"/>
              </a:defRPr>
            </a:lvl5pPr>
            <a:lvl6pPr lvl="5" rtl="0" algn="r">
              <a:lnSpc>
                <a:spcPct val="100000"/>
              </a:lnSpc>
              <a:spcBef>
                <a:spcPts val="0"/>
              </a:spcBef>
              <a:spcAft>
                <a:spcPts val="0"/>
              </a:spcAft>
              <a:buSzPts val="2800"/>
              <a:buFont typeface="Space Mono"/>
              <a:buNone/>
              <a:defRPr sz="2800">
                <a:latin typeface="Space Mono"/>
                <a:ea typeface="Space Mono"/>
                <a:cs typeface="Space Mono"/>
                <a:sym typeface="Space Mono"/>
              </a:defRPr>
            </a:lvl6pPr>
            <a:lvl7pPr lvl="6" rtl="0" algn="r">
              <a:lnSpc>
                <a:spcPct val="100000"/>
              </a:lnSpc>
              <a:spcBef>
                <a:spcPts val="0"/>
              </a:spcBef>
              <a:spcAft>
                <a:spcPts val="0"/>
              </a:spcAft>
              <a:buSzPts val="2800"/>
              <a:buFont typeface="Space Mono"/>
              <a:buNone/>
              <a:defRPr sz="2800">
                <a:latin typeface="Space Mono"/>
                <a:ea typeface="Space Mono"/>
                <a:cs typeface="Space Mono"/>
                <a:sym typeface="Space Mono"/>
              </a:defRPr>
            </a:lvl7pPr>
            <a:lvl8pPr lvl="7" rtl="0" algn="r">
              <a:lnSpc>
                <a:spcPct val="100000"/>
              </a:lnSpc>
              <a:spcBef>
                <a:spcPts val="0"/>
              </a:spcBef>
              <a:spcAft>
                <a:spcPts val="0"/>
              </a:spcAft>
              <a:buSzPts val="2800"/>
              <a:buFont typeface="Space Mono"/>
              <a:buNone/>
              <a:defRPr sz="2800">
                <a:latin typeface="Space Mono"/>
                <a:ea typeface="Space Mono"/>
                <a:cs typeface="Space Mono"/>
                <a:sym typeface="Space Mono"/>
              </a:defRPr>
            </a:lvl8pPr>
            <a:lvl9pPr lvl="8" rtl="0" algn="r">
              <a:lnSpc>
                <a:spcPct val="100000"/>
              </a:lnSpc>
              <a:spcBef>
                <a:spcPts val="0"/>
              </a:spcBef>
              <a:spcAft>
                <a:spcPts val="0"/>
              </a:spcAft>
              <a:buSzPts val="2800"/>
              <a:buFont typeface="Space Mono"/>
              <a:buNone/>
              <a:defRPr sz="2800">
                <a:latin typeface="Space Mono"/>
                <a:ea typeface="Space Mono"/>
                <a:cs typeface="Space Mono"/>
                <a:sym typeface="Space Mono"/>
              </a:defRPr>
            </a:lvl9pPr>
          </a:lstStyle>
          <a:p/>
        </p:txBody>
      </p:sp>
      <p:pic>
        <p:nvPicPr>
          <p:cNvPr id="16" name="Google Shape;16;p2"/>
          <p:cNvPicPr preferRelativeResize="0"/>
          <p:nvPr/>
        </p:nvPicPr>
        <p:blipFill>
          <a:blip r:embed="rId5">
            <a:alphaModFix/>
          </a:blip>
          <a:stretch>
            <a:fillRect/>
          </a:stretch>
        </p:blipFill>
        <p:spPr>
          <a:xfrm>
            <a:off x="-762396" y="0"/>
            <a:ext cx="548700" cy="2288640"/>
          </a:xfrm>
          <a:prstGeom prst="rect">
            <a:avLst/>
          </a:prstGeom>
          <a:noFill/>
          <a:ln>
            <a:noFill/>
          </a:ln>
        </p:spPr>
      </p:pic>
      <p:sp>
        <p:nvSpPr>
          <p:cNvPr id="17" name="Google Shape;17;p2"/>
          <p:cNvSpPr txBox="1"/>
          <p:nvPr>
            <p:ph idx="3" type="subTitle"/>
          </p:nvPr>
        </p:nvSpPr>
        <p:spPr>
          <a:xfrm>
            <a:off x="4683500" y="1003625"/>
            <a:ext cx="2727900" cy="849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1pPr>
            <a:lvl2pPr lvl="1" rtl="0" algn="r">
              <a:lnSpc>
                <a:spcPct val="100000"/>
              </a:lnSpc>
              <a:spcBef>
                <a:spcPts val="0"/>
              </a:spcBef>
              <a:spcAft>
                <a:spcPts val="0"/>
              </a:spcAft>
              <a:buSzPts val="2800"/>
              <a:buFont typeface="Inter"/>
              <a:buNone/>
              <a:defRPr sz="2800">
                <a:latin typeface="Inter"/>
                <a:ea typeface="Inter"/>
                <a:cs typeface="Inter"/>
                <a:sym typeface="Inter"/>
              </a:defRPr>
            </a:lvl2pPr>
            <a:lvl3pPr lvl="2" rtl="0" algn="r">
              <a:lnSpc>
                <a:spcPct val="100000"/>
              </a:lnSpc>
              <a:spcBef>
                <a:spcPts val="0"/>
              </a:spcBef>
              <a:spcAft>
                <a:spcPts val="0"/>
              </a:spcAft>
              <a:buSzPts val="2800"/>
              <a:buFont typeface="Inter"/>
              <a:buNone/>
              <a:defRPr sz="2800">
                <a:latin typeface="Inter"/>
                <a:ea typeface="Inter"/>
                <a:cs typeface="Inter"/>
                <a:sym typeface="Inter"/>
              </a:defRPr>
            </a:lvl3pPr>
            <a:lvl4pPr lvl="3" rtl="0" algn="r">
              <a:lnSpc>
                <a:spcPct val="100000"/>
              </a:lnSpc>
              <a:spcBef>
                <a:spcPts val="0"/>
              </a:spcBef>
              <a:spcAft>
                <a:spcPts val="0"/>
              </a:spcAft>
              <a:buSzPts val="2800"/>
              <a:buFont typeface="Inter"/>
              <a:buNone/>
              <a:defRPr sz="2800">
                <a:latin typeface="Inter"/>
                <a:ea typeface="Inter"/>
                <a:cs typeface="Inter"/>
                <a:sym typeface="Inter"/>
              </a:defRPr>
            </a:lvl4pPr>
            <a:lvl5pPr lvl="4" rtl="0" algn="r">
              <a:lnSpc>
                <a:spcPct val="100000"/>
              </a:lnSpc>
              <a:spcBef>
                <a:spcPts val="0"/>
              </a:spcBef>
              <a:spcAft>
                <a:spcPts val="0"/>
              </a:spcAft>
              <a:buSzPts val="2800"/>
              <a:buFont typeface="Inter"/>
              <a:buNone/>
              <a:defRPr sz="2800">
                <a:latin typeface="Inter"/>
                <a:ea typeface="Inter"/>
                <a:cs typeface="Inter"/>
                <a:sym typeface="Inter"/>
              </a:defRPr>
            </a:lvl5pPr>
            <a:lvl6pPr lvl="5" rtl="0" algn="r">
              <a:lnSpc>
                <a:spcPct val="100000"/>
              </a:lnSpc>
              <a:spcBef>
                <a:spcPts val="0"/>
              </a:spcBef>
              <a:spcAft>
                <a:spcPts val="0"/>
              </a:spcAft>
              <a:buSzPts val="2800"/>
              <a:buFont typeface="Inter"/>
              <a:buNone/>
              <a:defRPr sz="2800">
                <a:latin typeface="Inter"/>
                <a:ea typeface="Inter"/>
                <a:cs typeface="Inter"/>
                <a:sym typeface="Inter"/>
              </a:defRPr>
            </a:lvl6pPr>
            <a:lvl7pPr lvl="6" rtl="0" algn="r">
              <a:lnSpc>
                <a:spcPct val="100000"/>
              </a:lnSpc>
              <a:spcBef>
                <a:spcPts val="0"/>
              </a:spcBef>
              <a:spcAft>
                <a:spcPts val="0"/>
              </a:spcAft>
              <a:buSzPts val="2800"/>
              <a:buFont typeface="Inter"/>
              <a:buNone/>
              <a:defRPr sz="2800">
                <a:latin typeface="Inter"/>
                <a:ea typeface="Inter"/>
                <a:cs typeface="Inter"/>
                <a:sym typeface="Inter"/>
              </a:defRPr>
            </a:lvl7pPr>
            <a:lvl8pPr lvl="7" rtl="0" algn="r">
              <a:lnSpc>
                <a:spcPct val="100000"/>
              </a:lnSpc>
              <a:spcBef>
                <a:spcPts val="0"/>
              </a:spcBef>
              <a:spcAft>
                <a:spcPts val="0"/>
              </a:spcAft>
              <a:buSzPts val="2800"/>
              <a:buFont typeface="Inter"/>
              <a:buNone/>
              <a:defRPr sz="2800">
                <a:latin typeface="Inter"/>
                <a:ea typeface="Inter"/>
                <a:cs typeface="Inter"/>
                <a:sym typeface="Inter"/>
              </a:defRPr>
            </a:lvl8pPr>
            <a:lvl9pPr lvl="8" rtl="0" algn="r">
              <a:lnSpc>
                <a:spcPct val="100000"/>
              </a:lnSpc>
              <a:spcBef>
                <a:spcPts val="0"/>
              </a:spcBef>
              <a:spcAft>
                <a:spcPts val="0"/>
              </a:spcAft>
              <a:buSzPts val="2800"/>
              <a:buFont typeface="Inter"/>
              <a:buNone/>
              <a:defRPr sz="2800">
                <a:latin typeface="Inter"/>
                <a:ea typeface="Inter"/>
                <a:cs typeface="Inter"/>
                <a:sym typeface="Inter"/>
              </a:defRPr>
            </a:lvl9pPr>
          </a:lstStyle>
          <a:p/>
        </p:txBody>
      </p:sp>
      <p:pic>
        <p:nvPicPr>
          <p:cNvPr id="18" name="Google Shape;18;p2"/>
          <p:cNvPicPr preferRelativeResize="0"/>
          <p:nvPr/>
        </p:nvPicPr>
        <p:blipFill>
          <a:blip r:embed="rId6">
            <a:alphaModFix/>
          </a:blip>
          <a:stretch>
            <a:fillRect/>
          </a:stretch>
        </p:blipFill>
        <p:spPr>
          <a:xfrm>
            <a:off x="7204449" y="1104511"/>
            <a:ext cx="206900" cy="193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00" name="Shape 100"/>
        <p:cNvGrpSpPr/>
        <p:nvPr/>
      </p:nvGrpSpPr>
      <p:grpSpPr>
        <a:xfrm>
          <a:off x="0" y="0"/>
          <a:ext cx="0" cy="0"/>
          <a:chOff x="0" y="0"/>
          <a:chExt cx="0" cy="0"/>
        </a:xfrm>
      </p:grpSpPr>
      <p:pic>
        <p:nvPicPr>
          <p:cNvPr id="101" name="Google Shape;101;p11"/>
          <p:cNvPicPr preferRelativeResize="0"/>
          <p:nvPr/>
        </p:nvPicPr>
        <p:blipFill>
          <a:blip r:embed="rId2">
            <a:alphaModFix/>
          </a:blip>
          <a:stretch>
            <a:fillRect/>
          </a:stretch>
        </p:blipFill>
        <p:spPr>
          <a:xfrm>
            <a:off x="-762396" y="0"/>
            <a:ext cx="548700" cy="2288640"/>
          </a:xfrm>
          <a:prstGeom prst="rect">
            <a:avLst/>
          </a:prstGeom>
          <a:noFill/>
          <a:ln>
            <a:noFill/>
          </a:ln>
        </p:spPr>
      </p:pic>
      <p:pic>
        <p:nvPicPr>
          <p:cNvPr id="102" name="Google Shape;102;p11"/>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103" name="Google Shape;103;p1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1"/>
          <p:cNvSpPr txBox="1"/>
          <p:nvPr>
            <p:ph idx="1" type="subTitle"/>
          </p:nvPr>
        </p:nvSpPr>
        <p:spPr>
          <a:xfrm>
            <a:off x="311700" y="10518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105" name="Google Shape;105;p11"/>
          <p:cNvPicPr preferRelativeResize="0"/>
          <p:nvPr/>
        </p:nvPicPr>
        <p:blipFill>
          <a:blip r:embed="rId4">
            <a:alphaModFix/>
          </a:blip>
          <a:stretch>
            <a:fillRect/>
          </a:stretch>
        </p:blipFill>
        <p:spPr>
          <a:xfrm>
            <a:off x="457531" y="1522850"/>
            <a:ext cx="3321314" cy="3214174"/>
          </a:xfrm>
          <a:prstGeom prst="rect">
            <a:avLst/>
          </a:prstGeom>
          <a:noFill/>
          <a:ln>
            <a:noFill/>
          </a:ln>
        </p:spPr>
      </p:pic>
      <p:sp>
        <p:nvSpPr>
          <p:cNvPr id="106" name="Google Shape;106;p11"/>
          <p:cNvSpPr/>
          <p:nvPr>
            <p:ph idx="2" type="pic"/>
          </p:nvPr>
        </p:nvSpPr>
        <p:spPr>
          <a:xfrm>
            <a:off x="553351" y="1658623"/>
            <a:ext cx="315900" cy="315900"/>
          </a:xfrm>
          <a:prstGeom prst="rect">
            <a:avLst/>
          </a:prstGeom>
          <a:noFill/>
          <a:ln>
            <a:noFill/>
          </a:ln>
        </p:spPr>
      </p:sp>
      <p:sp>
        <p:nvSpPr>
          <p:cNvPr id="107" name="Google Shape;107;p11"/>
          <p:cNvSpPr txBox="1"/>
          <p:nvPr>
            <p:ph idx="3" type="body"/>
          </p:nvPr>
        </p:nvSpPr>
        <p:spPr>
          <a:xfrm>
            <a:off x="553400" y="2411050"/>
            <a:ext cx="3094800" cy="21321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08" name="Google Shape;108;p11"/>
          <p:cNvSpPr txBox="1"/>
          <p:nvPr>
            <p:ph idx="4" type="subTitle"/>
          </p:nvPr>
        </p:nvSpPr>
        <p:spPr>
          <a:xfrm>
            <a:off x="553350" y="2013375"/>
            <a:ext cx="30948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pic>
        <p:nvPicPr>
          <p:cNvPr id="109" name="Google Shape;109;p11"/>
          <p:cNvPicPr preferRelativeResize="0"/>
          <p:nvPr/>
        </p:nvPicPr>
        <p:blipFill>
          <a:blip r:embed="rId4">
            <a:alphaModFix/>
          </a:blip>
          <a:stretch>
            <a:fillRect/>
          </a:stretch>
        </p:blipFill>
        <p:spPr>
          <a:xfrm>
            <a:off x="4172281" y="1522850"/>
            <a:ext cx="3321314" cy="3214174"/>
          </a:xfrm>
          <a:prstGeom prst="rect">
            <a:avLst/>
          </a:prstGeom>
          <a:noFill/>
          <a:ln>
            <a:noFill/>
          </a:ln>
        </p:spPr>
      </p:pic>
      <p:sp>
        <p:nvSpPr>
          <p:cNvPr id="110" name="Google Shape;110;p11"/>
          <p:cNvSpPr/>
          <p:nvPr>
            <p:ph idx="5" type="pic"/>
          </p:nvPr>
        </p:nvSpPr>
        <p:spPr>
          <a:xfrm>
            <a:off x="4268101" y="1658623"/>
            <a:ext cx="315900" cy="315900"/>
          </a:xfrm>
          <a:prstGeom prst="rect">
            <a:avLst/>
          </a:prstGeom>
          <a:noFill/>
          <a:ln>
            <a:noFill/>
          </a:ln>
        </p:spPr>
      </p:sp>
      <p:sp>
        <p:nvSpPr>
          <p:cNvPr id="111" name="Google Shape;111;p11"/>
          <p:cNvSpPr txBox="1"/>
          <p:nvPr>
            <p:ph idx="6" type="body"/>
          </p:nvPr>
        </p:nvSpPr>
        <p:spPr>
          <a:xfrm>
            <a:off x="4268150" y="2411050"/>
            <a:ext cx="3094800" cy="21321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12" name="Google Shape;112;p11"/>
          <p:cNvSpPr txBox="1"/>
          <p:nvPr>
            <p:ph idx="7" type="subTitle"/>
          </p:nvPr>
        </p:nvSpPr>
        <p:spPr>
          <a:xfrm>
            <a:off x="4268100" y="2013375"/>
            <a:ext cx="30948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13" name="Google Shape;113;p11"/>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11"/>
          <p:cNvSpPr txBox="1"/>
          <p:nvPr>
            <p:ph idx="8"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
    <p:bg>
      <p:bgPr>
        <a:solidFill>
          <a:schemeClr val="dk1"/>
        </a:solidFill>
      </p:bgPr>
    </p:bg>
    <p:spTree>
      <p:nvGrpSpPr>
        <p:cNvPr id="115" name="Shape 115"/>
        <p:cNvGrpSpPr/>
        <p:nvPr/>
      </p:nvGrpSpPr>
      <p:grpSpPr>
        <a:xfrm>
          <a:off x="0" y="0"/>
          <a:ext cx="0" cy="0"/>
          <a:chOff x="0" y="0"/>
          <a:chExt cx="0" cy="0"/>
        </a:xfrm>
      </p:grpSpPr>
      <p:sp>
        <p:nvSpPr>
          <p:cNvPr id="116" name="Google Shape;116;p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2"/>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118" name="Google Shape;118;p12"/>
          <p:cNvPicPr preferRelativeResize="0"/>
          <p:nvPr/>
        </p:nvPicPr>
        <p:blipFill>
          <a:blip r:embed="rId2">
            <a:alphaModFix/>
          </a:blip>
          <a:stretch>
            <a:fillRect/>
          </a:stretch>
        </p:blipFill>
        <p:spPr>
          <a:xfrm>
            <a:off x="-762396" y="0"/>
            <a:ext cx="548700" cy="2288640"/>
          </a:xfrm>
          <a:prstGeom prst="rect">
            <a:avLst/>
          </a:prstGeom>
          <a:noFill/>
          <a:ln>
            <a:noFill/>
          </a:ln>
        </p:spPr>
      </p:pic>
      <p:pic>
        <p:nvPicPr>
          <p:cNvPr id="119" name="Google Shape;119;p12"/>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120" name="Google Shape;120;p12"/>
          <p:cNvSpPr/>
          <p:nvPr>
            <p:ph idx="2" type="pic"/>
          </p:nvPr>
        </p:nvSpPr>
        <p:spPr>
          <a:xfrm>
            <a:off x="410476" y="1541323"/>
            <a:ext cx="315900" cy="315900"/>
          </a:xfrm>
          <a:prstGeom prst="rect">
            <a:avLst/>
          </a:prstGeom>
          <a:noFill/>
          <a:ln>
            <a:noFill/>
          </a:ln>
        </p:spPr>
      </p:sp>
      <p:sp>
        <p:nvSpPr>
          <p:cNvPr id="121" name="Google Shape;121;p12"/>
          <p:cNvSpPr txBox="1"/>
          <p:nvPr>
            <p:ph idx="3" type="body"/>
          </p:nvPr>
        </p:nvSpPr>
        <p:spPr>
          <a:xfrm>
            <a:off x="410526" y="2293757"/>
            <a:ext cx="40098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22" name="Google Shape;122;p12"/>
          <p:cNvSpPr txBox="1"/>
          <p:nvPr>
            <p:ph idx="4" type="subTitle"/>
          </p:nvPr>
        </p:nvSpPr>
        <p:spPr>
          <a:xfrm>
            <a:off x="410475" y="1896075"/>
            <a:ext cx="40098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23" name="Google Shape;123;p12"/>
          <p:cNvSpPr/>
          <p:nvPr>
            <p:ph idx="5" type="pic"/>
          </p:nvPr>
        </p:nvSpPr>
        <p:spPr>
          <a:xfrm>
            <a:off x="4803338" y="1541323"/>
            <a:ext cx="315900" cy="315900"/>
          </a:xfrm>
          <a:prstGeom prst="rect">
            <a:avLst/>
          </a:prstGeom>
          <a:noFill/>
          <a:ln>
            <a:noFill/>
          </a:ln>
        </p:spPr>
      </p:sp>
      <p:sp>
        <p:nvSpPr>
          <p:cNvPr id="124" name="Google Shape;124;p12"/>
          <p:cNvSpPr txBox="1"/>
          <p:nvPr>
            <p:ph idx="6" type="body"/>
          </p:nvPr>
        </p:nvSpPr>
        <p:spPr>
          <a:xfrm>
            <a:off x="4697173" y="2293757"/>
            <a:ext cx="40098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25" name="Google Shape;125;p12"/>
          <p:cNvSpPr txBox="1"/>
          <p:nvPr>
            <p:ph idx="7" type="subTitle"/>
          </p:nvPr>
        </p:nvSpPr>
        <p:spPr>
          <a:xfrm>
            <a:off x="4697122" y="1896075"/>
            <a:ext cx="40098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26" name="Google Shape;126;p12"/>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12"/>
          <p:cNvSpPr txBox="1"/>
          <p:nvPr>
            <p:ph idx="8"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dk1"/>
        </a:solidFill>
      </p:bgPr>
    </p:bg>
    <p:spTree>
      <p:nvGrpSpPr>
        <p:cNvPr id="128" name="Shape 128"/>
        <p:cNvGrpSpPr/>
        <p:nvPr/>
      </p:nvGrpSpPr>
      <p:grpSpPr>
        <a:xfrm>
          <a:off x="0" y="0"/>
          <a:ext cx="0" cy="0"/>
          <a:chOff x="0" y="0"/>
          <a:chExt cx="0" cy="0"/>
        </a:xfrm>
      </p:grpSpPr>
      <p:sp>
        <p:nvSpPr>
          <p:cNvPr id="129" name="Google Shape;129;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0" name="Google Shape;130;p13"/>
          <p:cNvPicPr preferRelativeResize="0"/>
          <p:nvPr/>
        </p:nvPicPr>
        <p:blipFill>
          <a:blip r:embed="rId2">
            <a:alphaModFix/>
          </a:blip>
          <a:stretch>
            <a:fillRect/>
          </a:stretch>
        </p:blipFill>
        <p:spPr>
          <a:xfrm>
            <a:off x="-762396" y="0"/>
            <a:ext cx="548700" cy="2288640"/>
          </a:xfrm>
          <a:prstGeom prst="rect">
            <a:avLst/>
          </a:prstGeom>
          <a:noFill/>
          <a:ln>
            <a:noFill/>
          </a:ln>
        </p:spPr>
      </p:pic>
      <p:pic>
        <p:nvPicPr>
          <p:cNvPr id="131" name="Google Shape;131;p13"/>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132" name="Google Shape;132;p13"/>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33" name="Google Shape;133;p13"/>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13"/>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135" name="Google Shape;135;p13"/>
          <p:cNvPicPr preferRelativeResize="0"/>
          <p:nvPr/>
        </p:nvPicPr>
        <p:blipFill>
          <a:blip r:embed="rId4">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2">
  <p:cSld name="TITLE_ONLY_2_2">
    <p:bg>
      <p:bgPr>
        <a:solidFill>
          <a:schemeClr val="dk1"/>
        </a:solidFill>
      </p:bgPr>
    </p:bg>
    <p:spTree>
      <p:nvGrpSpPr>
        <p:cNvPr id="136" name="Shape 136"/>
        <p:cNvGrpSpPr/>
        <p:nvPr/>
      </p:nvGrpSpPr>
      <p:grpSpPr>
        <a:xfrm>
          <a:off x="0" y="0"/>
          <a:ext cx="0" cy="0"/>
          <a:chOff x="0" y="0"/>
          <a:chExt cx="0" cy="0"/>
        </a:xfrm>
      </p:grpSpPr>
      <p:pic>
        <p:nvPicPr>
          <p:cNvPr id="137" name="Google Shape;137;p14"/>
          <p:cNvPicPr preferRelativeResize="0"/>
          <p:nvPr/>
        </p:nvPicPr>
        <p:blipFill>
          <a:blip r:embed="rId2">
            <a:alphaModFix/>
          </a:blip>
          <a:stretch>
            <a:fillRect/>
          </a:stretch>
        </p:blipFill>
        <p:spPr>
          <a:xfrm>
            <a:off x="412825" y="1658625"/>
            <a:ext cx="2682475" cy="2595924"/>
          </a:xfrm>
          <a:prstGeom prst="rect">
            <a:avLst/>
          </a:prstGeom>
          <a:noFill/>
          <a:ln>
            <a:noFill/>
          </a:ln>
        </p:spPr>
      </p:pic>
      <p:pic>
        <p:nvPicPr>
          <p:cNvPr id="138" name="Google Shape;138;p14"/>
          <p:cNvPicPr preferRelativeResize="0"/>
          <p:nvPr/>
        </p:nvPicPr>
        <p:blipFill>
          <a:blip r:embed="rId2">
            <a:alphaModFix/>
          </a:blip>
          <a:stretch>
            <a:fillRect/>
          </a:stretch>
        </p:blipFill>
        <p:spPr>
          <a:xfrm>
            <a:off x="3230763" y="1658625"/>
            <a:ext cx="2682475" cy="2595924"/>
          </a:xfrm>
          <a:prstGeom prst="rect">
            <a:avLst/>
          </a:prstGeom>
          <a:noFill/>
          <a:ln>
            <a:noFill/>
          </a:ln>
        </p:spPr>
      </p:pic>
      <p:pic>
        <p:nvPicPr>
          <p:cNvPr id="139" name="Google Shape;139;p14"/>
          <p:cNvPicPr preferRelativeResize="0"/>
          <p:nvPr/>
        </p:nvPicPr>
        <p:blipFill>
          <a:blip r:embed="rId2">
            <a:alphaModFix/>
          </a:blip>
          <a:stretch>
            <a:fillRect/>
          </a:stretch>
        </p:blipFill>
        <p:spPr>
          <a:xfrm>
            <a:off x="6048687" y="1658625"/>
            <a:ext cx="2682475" cy="2595924"/>
          </a:xfrm>
          <a:prstGeom prst="rect">
            <a:avLst/>
          </a:prstGeom>
          <a:noFill/>
          <a:ln>
            <a:noFill/>
          </a:ln>
        </p:spPr>
      </p:pic>
      <p:sp>
        <p:nvSpPr>
          <p:cNvPr id="140" name="Google Shape;14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1" name="Google Shape;141;p14"/>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142" name="Google Shape;142;p14"/>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143" name="Google Shape;143;p14"/>
          <p:cNvPicPr preferRelativeResize="0"/>
          <p:nvPr/>
        </p:nvPicPr>
        <p:blipFill>
          <a:blip r:embed="rId4">
            <a:alphaModFix/>
          </a:blip>
          <a:stretch>
            <a:fillRect/>
          </a:stretch>
        </p:blipFill>
        <p:spPr>
          <a:xfrm>
            <a:off x="457529" y="4543025"/>
            <a:ext cx="950976" cy="142646"/>
          </a:xfrm>
          <a:prstGeom prst="rect">
            <a:avLst/>
          </a:prstGeom>
          <a:noFill/>
          <a:ln>
            <a:noFill/>
          </a:ln>
        </p:spPr>
      </p:pic>
      <p:sp>
        <p:nvSpPr>
          <p:cNvPr id="144" name="Google Shape;144;p14"/>
          <p:cNvSpPr/>
          <p:nvPr>
            <p:ph idx="2" type="pic"/>
          </p:nvPr>
        </p:nvSpPr>
        <p:spPr>
          <a:xfrm>
            <a:off x="535276" y="1720023"/>
            <a:ext cx="315900" cy="315900"/>
          </a:xfrm>
          <a:prstGeom prst="rect">
            <a:avLst/>
          </a:prstGeom>
          <a:noFill/>
          <a:ln>
            <a:noFill/>
          </a:ln>
        </p:spPr>
      </p:sp>
      <p:sp>
        <p:nvSpPr>
          <p:cNvPr id="145" name="Google Shape;145;p14"/>
          <p:cNvSpPr txBox="1"/>
          <p:nvPr>
            <p:ph idx="3" type="body"/>
          </p:nvPr>
        </p:nvSpPr>
        <p:spPr>
          <a:xfrm>
            <a:off x="505075" y="2369958"/>
            <a:ext cx="24879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46" name="Google Shape;146;p14"/>
          <p:cNvSpPr txBox="1"/>
          <p:nvPr>
            <p:ph idx="4" type="subTitle"/>
          </p:nvPr>
        </p:nvSpPr>
        <p:spPr>
          <a:xfrm>
            <a:off x="505075" y="201685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47" name="Google Shape;147;p14"/>
          <p:cNvSpPr/>
          <p:nvPr>
            <p:ph idx="5" type="pic"/>
          </p:nvPr>
        </p:nvSpPr>
        <p:spPr>
          <a:xfrm>
            <a:off x="3358251" y="1720023"/>
            <a:ext cx="315900" cy="315900"/>
          </a:xfrm>
          <a:prstGeom prst="rect">
            <a:avLst/>
          </a:prstGeom>
          <a:noFill/>
          <a:ln>
            <a:noFill/>
          </a:ln>
        </p:spPr>
      </p:sp>
      <p:sp>
        <p:nvSpPr>
          <p:cNvPr id="148" name="Google Shape;148;p14"/>
          <p:cNvSpPr txBox="1"/>
          <p:nvPr>
            <p:ph idx="6" type="body"/>
          </p:nvPr>
        </p:nvSpPr>
        <p:spPr>
          <a:xfrm>
            <a:off x="3328050" y="2369958"/>
            <a:ext cx="24879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49" name="Google Shape;149;p14"/>
          <p:cNvSpPr txBox="1"/>
          <p:nvPr>
            <p:ph idx="7" type="subTitle"/>
          </p:nvPr>
        </p:nvSpPr>
        <p:spPr>
          <a:xfrm>
            <a:off x="3328050" y="201685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50" name="Google Shape;150;p14"/>
          <p:cNvSpPr/>
          <p:nvPr>
            <p:ph idx="8" type="pic"/>
          </p:nvPr>
        </p:nvSpPr>
        <p:spPr>
          <a:xfrm>
            <a:off x="6181226" y="1720023"/>
            <a:ext cx="315900" cy="315900"/>
          </a:xfrm>
          <a:prstGeom prst="rect">
            <a:avLst/>
          </a:prstGeom>
          <a:noFill/>
          <a:ln>
            <a:noFill/>
          </a:ln>
        </p:spPr>
      </p:sp>
      <p:sp>
        <p:nvSpPr>
          <p:cNvPr id="151" name="Google Shape;151;p14"/>
          <p:cNvSpPr txBox="1"/>
          <p:nvPr>
            <p:ph idx="9" type="body"/>
          </p:nvPr>
        </p:nvSpPr>
        <p:spPr>
          <a:xfrm>
            <a:off x="6151025" y="2369958"/>
            <a:ext cx="24879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52" name="Google Shape;152;p14"/>
          <p:cNvSpPr txBox="1"/>
          <p:nvPr>
            <p:ph idx="13" type="subTitle"/>
          </p:nvPr>
        </p:nvSpPr>
        <p:spPr>
          <a:xfrm>
            <a:off x="6151025" y="201685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53" name="Google Shape;153;p14"/>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14"/>
          <p:cNvSpPr txBox="1"/>
          <p:nvPr>
            <p:ph idx="14"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Cards _ No Sub">
  <p:cSld name="TITLE_ONLY_2_2_2">
    <p:bg>
      <p:bgPr>
        <a:solidFill>
          <a:schemeClr val="dk1"/>
        </a:solidFill>
      </p:bgPr>
    </p:bg>
    <p:spTree>
      <p:nvGrpSpPr>
        <p:cNvPr id="155" name="Shape 155"/>
        <p:cNvGrpSpPr/>
        <p:nvPr/>
      </p:nvGrpSpPr>
      <p:grpSpPr>
        <a:xfrm>
          <a:off x="0" y="0"/>
          <a:ext cx="0" cy="0"/>
          <a:chOff x="0" y="0"/>
          <a:chExt cx="0" cy="0"/>
        </a:xfrm>
      </p:grpSpPr>
      <p:pic>
        <p:nvPicPr>
          <p:cNvPr id="156" name="Google Shape;156;p15"/>
          <p:cNvPicPr preferRelativeResize="0"/>
          <p:nvPr/>
        </p:nvPicPr>
        <p:blipFill>
          <a:blip r:embed="rId2">
            <a:alphaModFix/>
          </a:blip>
          <a:stretch>
            <a:fillRect/>
          </a:stretch>
        </p:blipFill>
        <p:spPr>
          <a:xfrm>
            <a:off x="3230775" y="1234851"/>
            <a:ext cx="2682450" cy="3028579"/>
          </a:xfrm>
          <a:prstGeom prst="rect">
            <a:avLst/>
          </a:prstGeom>
          <a:noFill/>
          <a:ln>
            <a:noFill/>
          </a:ln>
        </p:spPr>
      </p:pic>
      <p:pic>
        <p:nvPicPr>
          <p:cNvPr id="157" name="Google Shape;157;p15"/>
          <p:cNvPicPr preferRelativeResize="0"/>
          <p:nvPr/>
        </p:nvPicPr>
        <p:blipFill>
          <a:blip r:embed="rId2">
            <a:alphaModFix/>
          </a:blip>
          <a:stretch>
            <a:fillRect/>
          </a:stretch>
        </p:blipFill>
        <p:spPr>
          <a:xfrm>
            <a:off x="6048700" y="1234851"/>
            <a:ext cx="2682450" cy="3028579"/>
          </a:xfrm>
          <a:prstGeom prst="rect">
            <a:avLst/>
          </a:prstGeom>
          <a:noFill/>
          <a:ln>
            <a:noFill/>
          </a:ln>
        </p:spPr>
      </p:pic>
      <p:pic>
        <p:nvPicPr>
          <p:cNvPr id="158" name="Google Shape;158;p15"/>
          <p:cNvPicPr preferRelativeResize="0"/>
          <p:nvPr/>
        </p:nvPicPr>
        <p:blipFill>
          <a:blip r:embed="rId2">
            <a:alphaModFix/>
          </a:blip>
          <a:stretch>
            <a:fillRect/>
          </a:stretch>
        </p:blipFill>
        <p:spPr>
          <a:xfrm>
            <a:off x="412850" y="1234851"/>
            <a:ext cx="2682450" cy="3028579"/>
          </a:xfrm>
          <a:prstGeom prst="rect">
            <a:avLst/>
          </a:prstGeom>
          <a:noFill/>
          <a:ln>
            <a:noFill/>
          </a:ln>
        </p:spPr>
      </p:pic>
      <p:pic>
        <p:nvPicPr>
          <p:cNvPr id="159" name="Google Shape;159;p15"/>
          <p:cNvPicPr preferRelativeResize="0"/>
          <p:nvPr/>
        </p:nvPicPr>
        <p:blipFill>
          <a:blip r:embed="rId3">
            <a:alphaModFix/>
          </a:blip>
          <a:stretch>
            <a:fillRect/>
          </a:stretch>
        </p:blipFill>
        <p:spPr>
          <a:xfrm>
            <a:off x="412825" y="1234850"/>
            <a:ext cx="2682475" cy="3019700"/>
          </a:xfrm>
          <a:prstGeom prst="rect">
            <a:avLst/>
          </a:prstGeom>
          <a:noFill/>
          <a:ln>
            <a:noFill/>
          </a:ln>
        </p:spPr>
      </p:pic>
      <p:sp>
        <p:nvSpPr>
          <p:cNvPr id="160" name="Google Shape;160;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61" name="Google Shape;161;p15"/>
          <p:cNvPicPr preferRelativeResize="0"/>
          <p:nvPr/>
        </p:nvPicPr>
        <p:blipFill>
          <a:blip r:embed="rId4">
            <a:alphaModFix/>
          </a:blip>
          <a:stretch>
            <a:fillRect/>
          </a:stretch>
        </p:blipFill>
        <p:spPr>
          <a:xfrm>
            <a:off x="-762396" y="0"/>
            <a:ext cx="548700" cy="2288640"/>
          </a:xfrm>
          <a:prstGeom prst="rect">
            <a:avLst/>
          </a:prstGeom>
          <a:noFill/>
          <a:ln>
            <a:noFill/>
          </a:ln>
        </p:spPr>
      </p:pic>
      <p:pic>
        <p:nvPicPr>
          <p:cNvPr id="162" name="Google Shape;162;p15"/>
          <p:cNvPicPr preferRelativeResize="0"/>
          <p:nvPr/>
        </p:nvPicPr>
        <p:blipFill>
          <a:blip r:embed="rId5">
            <a:alphaModFix/>
          </a:blip>
          <a:stretch>
            <a:fillRect/>
          </a:stretch>
        </p:blipFill>
        <p:spPr>
          <a:xfrm>
            <a:off x="457529" y="4543025"/>
            <a:ext cx="950976" cy="142646"/>
          </a:xfrm>
          <a:prstGeom prst="rect">
            <a:avLst/>
          </a:prstGeom>
          <a:noFill/>
          <a:ln>
            <a:noFill/>
          </a:ln>
        </p:spPr>
      </p:pic>
      <p:sp>
        <p:nvSpPr>
          <p:cNvPr id="163" name="Google Shape;163;p15"/>
          <p:cNvSpPr/>
          <p:nvPr>
            <p:ph idx="2" type="pic"/>
          </p:nvPr>
        </p:nvSpPr>
        <p:spPr>
          <a:xfrm>
            <a:off x="535276" y="1372373"/>
            <a:ext cx="315900" cy="315900"/>
          </a:xfrm>
          <a:prstGeom prst="rect">
            <a:avLst/>
          </a:prstGeom>
          <a:noFill/>
          <a:ln>
            <a:noFill/>
          </a:ln>
        </p:spPr>
      </p:sp>
      <p:sp>
        <p:nvSpPr>
          <p:cNvPr id="164" name="Google Shape;164;p15"/>
          <p:cNvSpPr txBox="1"/>
          <p:nvPr>
            <p:ph idx="1" type="body"/>
          </p:nvPr>
        </p:nvSpPr>
        <p:spPr>
          <a:xfrm>
            <a:off x="505075" y="2022300"/>
            <a:ext cx="2487900" cy="20385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65" name="Google Shape;165;p15"/>
          <p:cNvSpPr txBox="1"/>
          <p:nvPr>
            <p:ph idx="3" type="subTitle"/>
          </p:nvPr>
        </p:nvSpPr>
        <p:spPr>
          <a:xfrm>
            <a:off x="505075" y="166920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66" name="Google Shape;166;p15"/>
          <p:cNvSpPr/>
          <p:nvPr>
            <p:ph idx="4" type="pic"/>
          </p:nvPr>
        </p:nvSpPr>
        <p:spPr>
          <a:xfrm>
            <a:off x="3358251" y="1372373"/>
            <a:ext cx="315900" cy="315900"/>
          </a:xfrm>
          <a:prstGeom prst="rect">
            <a:avLst/>
          </a:prstGeom>
          <a:noFill/>
          <a:ln>
            <a:noFill/>
          </a:ln>
        </p:spPr>
      </p:sp>
      <p:sp>
        <p:nvSpPr>
          <p:cNvPr id="167" name="Google Shape;167;p15"/>
          <p:cNvSpPr txBox="1"/>
          <p:nvPr>
            <p:ph idx="5" type="body"/>
          </p:nvPr>
        </p:nvSpPr>
        <p:spPr>
          <a:xfrm>
            <a:off x="3328050" y="2022300"/>
            <a:ext cx="2487900" cy="20385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68" name="Google Shape;168;p15"/>
          <p:cNvSpPr txBox="1"/>
          <p:nvPr>
            <p:ph idx="6" type="subTitle"/>
          </p:nvPr>
        </p:nvSpPr>
        <p:spPr>
          <a:xfrm>
            <a:off x="3328050" y="166920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69" name="Google Shape;169;p15"/>
          <p:cNvSpPr/>
          <p:nvPr>
            <p:ph idx="7" type="pic"/>
          </p:nvPr>
        </p:nvSpPr>
        <p:spPr>
          <a:xfrm>
            <a:off x="6181226" y="1372373"/>
            <a:ext cx="315900" cy="315900"/>
          </a:xfrm>
          <a:prstGeom prst="rect">
            <a:avLst/>
          </a:prstGeom>
          <a:noFill/>
          <a:ln>
            <a:noFill/>
          </a:ln>
        </p:spPr>
      </p:sp>
      <p:sp>
        <p:nvSpPr>
          <p:cNvPr id="170" name="Google Shape;170;p15"/>
          <p:cNvSpPr txBox="1"/>
          <p:nvPr>
            <p:ph idx="8" type="body"/>
          </p:nvPr>
        </p:nvSpPr>
        <p:spPr>
          <a:xfrm>
            <a:off x="6151025" y="2022300"/>
            <a:ext cx="2487900" cy="20385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71" name="Google Shape;171;p15"/>
          <p:cNvSpPr txBox="1"/>
          <p:nvPr>
            <p:ph idx="9" type="subTitle"/>
          </p:nvPr>
        </p:nvSpPr>
        <p:spPr>
          <a:xfrm>
            <a:off x="6151025" y="166920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72" name="Google Shape;172;p15"/>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15"/>
          <p:cNvSpPr txBox="1"/>
          <p:nvPr>
            <p:ph idx="1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2 1">
  <p:cSld name="TITLE_ONLY_2_2_1">
    <p:bg>
      <p:bgPr>
        <a:solidFill>
          <a:schemeClr val="dk1"/>
        </a:solidFill>
      </p:bgPr>
    </p:bg>
    <p:spTree>
      <p:nvGrpSpPr>
        <p:cNvPr id="174" name="Shape 174"/>
        <p:cNvGrpSpPr/>
        <p:nvPr/>
      </p:nvGrpSpPr>
      <p:grpSpPr>
        <a:xfrm>
          <a:off x="0" y="0"/>
          <a:ext cx="0" cy="0"/>
          <a:chOff x="0" y="0"/>
          <a:chExt cx="0" cy="0"/>
        </a:xfrm>
      </p:grpSpPr>
      <p:pic>
        <p:nvPicPr>
          <p:cNvPr id="175" name="Google Shape;175;p16"/>
          <p:cNvPicPr preferRelativeResize="0"/>
          <p:nvPr/>
        </p:nvPicPr>
        <p:blipFill>
          <a:blip r:embed="rId2">
            <a:alphaModFix/>
          </a:blip>
          <a:stretch>
            <a:fillRect/>
          </a:stretch>
        </p:blipFill>
        <p:spPr>
          <a:xfrm>
            <a:off x="412825" y="1661900"/>
            <a:ext cx="1944175" cy="2637826"/>
          </a:xfrm>
          <a:prstGeom prst="rect">
            <a:avLst/>
          </a:prstGeom>
          <a:noFill/>
          <a:ln>
            <a:noFill/>
          </a:ln>
        </p:spPr>
      </p:pic>
      <p:pic>
        <p:nvPicPr>
          <p:cNvPr id="176" name="Google Shape;176;p16"/>
          <p:cNvPicPr preferRelativeResize="0"/>
          <p:nvPr/>
        </p:nvPicPr>
        <p:blipFill>
          <a:blip r:embed="rId2">
            <a:alphaModFix/>
          </a:blip>
          <a:stretch>
            <a:fillRect/>
          </a:stretch>
        </p:blipFill>
        <p:spPr>
          <a:xfrm>
            <a:off x="2536084" y="1661900"/>
            <a:ext cx="1944175" cy="2637826"/>
          </a:xfrm>
          <a:prstGeom prst="rect">
            <a:avLst/>
          </a:prstGeom>
          <a:noFill/>
          <a:ln>
            <a:noFill/>
          </a:ln>
        </p:spPr>
      </p:pic>
      <p:pic>
        <p:nvPicPr>
          <p:cNvPr id="177" name="Google Shape;177;p16"/>
          <p:cNvPicPr preferRelativeResize="0"/>
          <p:nvPr/>
        </p:nvPicPr>
        <p:blipFill>
          <a:blip r:embed="rId2">
            <a:alphaModFix/>
          </a:blip>
          <a:stretch>
            <a:fillRect/>
          </a:stretch>
        </p:blipFill>
        <p:spPr>
          <a:xfrm>
            <a:off x="4659344" y="1661900"/>
            <a:ext cx="1944175" cy="2637826"/>
          </a:xfrm>
          <a:prstGeom prst="rect">
            <a:avLst/>
          </a:prstGeom>
          <a:noFill/>
          <a:ln>
            <a:noFill/>
          </a:ln>
        </p:spPr>
      </p:pic>
      <p:pic>
        <p:nvPicPr>
          <p:cNvPr id="178" name="Google Shape;178;p16"/>
          <p:cNvPicPr preferRelativeResize="0"/>
          <p:nvPr/>
        </p:nvPicPr>
        <p:blipFill>
          <a:blip r:embed="rId3">
            <a:alphaModFix/>
          </a:blip>
          <a:stretch>
            <a:fillRect/>
          </a:stretch>
        </p:blipFill>
        <p:spPr>
          <a:xfrm>
            <a:off x="412829" y="1808437"/>
            <a:ext cx="1944176" cy="2491293"/>
          </a:xfrm>
          <a:prstGeom prst="rect">
            <a:avLst/>
          </a:prstGeom>
          <a:noFill/>
          <a:ln>
            <a:noFill/>
          </a:ln>
        </p:spPr>
      </p:pic>
      <p:sp>
        <p:nvSpPr>
          <p:cNvPr id="179" name="Google Shape;179;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80" name="Google Shape;180;p16"/>
          <p:cNvPicPr preferRelativeResize="0"/>
          <p:nvPr/>
        </p:nvPicPr>
        <p:blipFill>
          <a:blip r:embed="rId4">
            <a:alphaModFix/>
          </a:blip>
          <a:stretch>
            <a:fillRect/>
          </a:stretch>
        </p:blipFill>
        <p:spPr>
          <a:xfrm>
            <a:off x="-762396" y="0"/>
            <a:ext cx="548700" cy="2288640"/>
          </a:xfrm>
          <a:prstGeom prst="rect">
            <a:avLst/>
          </a:prstGeom>
          <a:noFill/>
          <a:ln>
            <a:noFill/>
          </a:ln>
        </p:spPr>
      </p:pic>
      <p:sp>
        <p:nvSpPr>
          <p:cNvPr id="181" name="Google Shape;181;p16"/>
          <p:cNvSpPr/>
          <p:nvPr>
            <p:ph idx="2" type="pic"/>
          </p:nvPr>
        </p:nvSpPr>
        <p:spPr>
          <a:xfrm>
            <a:off x="535276" y="1720023"/>
            <a:ext cx="315900" cy="315900"/>
          </a:xfrm>
          <a:prstGeom prst="rect">
            <a:avLst/>
          </a:prstGeom>
          <a:noFill/>
          <a:ln>
            <a:noFill/>
          </a:ln>
        </p:spPr>
      </p:sp>
      <p:sp>
        <p:nvSpPr>
          <p:cNvPr id="182" name="Google Shape;182;p16"/>
          <p:cNvSpPr txBox="1"/>
          <p:nvPr>
            <p:ph idx="1" type="body"/>
          </p:nvPr>
        </p:nvSpPr>
        <p:spPr>
          <a:xfrm>
            <a:off x="505075" y="2369959"/>
            <a:ext cx="17817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83" name="Google Shape;183;p16"/>
          <p:cNvSpPr txBox="1"/>
          <p:nvPr>
            <p:ph idx="3" type="subTitle"/>
          </p:nvPr>
        </p:nvSpPr>
        <p:spPr>
          <a:xfrm>
            <a:off x="505075" y="2016850"/>
            <a:ext cx="17817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84" name="Google Shape;184;p16"/>
          <p:cNvSpPr txBox="1"/>
          <p:nvPr>
            <p:ph idx="4" type="subTitle"/>
          </p:nvPr>
        </p:nvSpPr>
        <p:spPr>
          <a:xfrm>
            <a:off x="311700" y="10518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185" name="Google Shape;185;p16"/>
          <p:cNvPicPr preferRelativeResize="0"/>
          <p:nvPr/>
        </p:nvPicPr>
        <p:blipFill>
          <a:blip r:embed="rId5">
            <a:alphaModFix/>
          </a:blip>
          <a:stretch>
            <a:fillRect/>
          </a:stretch>
        </p:blipFill>
        <p:spPr>
          <a:xfrm>
            <a:off x="457529" y="4543025"/>
            <a:ext cx="950976" cy="142646"/>
          </a:xfrm>
          <a:prstGeom prst="rect">
            <a:avLst/>
          </a:prstGeom>
          <a:noFill/>
          <a:ln>
            <a:noFill/>
          </a:ln>
        </p:spPr>
      </p:pic>
      <p:pic>
        <p:nvPicPr>
          <p:cNvPr id="186" name="Google Shape;186;p16"/>
          <p:cNvPicPr preferRelativeResize="0"/>
          <p:nvPr/>
        </p:nvPicPr>
        <p:blipFill>
          <a:blip r:embed="rId2">
            <a:alphaModFix/>
          </a:blip>
          <a:stretch>
            <a:fillRect/>
          </a:stretch>
        </p:blipFill>
        <p:spPr>
          <a:xfrm>
            <a:off x="6782603" y="1661900"/>
            <a:ext cx="1944175" cy="2637826"/>
          </a:xfrm>
          <a:prstGeom prst="rect">
            <a:avLst/>
          </a:prstGeom>
          <a:noFill/>
          <a:ln>
            <a:noFill/>
          </a:ln>
        </p:spPr>
      </p:pic>
      <p:pic>
        <p:nvPicPr>
          <p:cNvPr id="187" name="Google Shape;187;p16"/>
          <p:cNvPicPr preferRelativeResize="0"/>
          <p:nvPr/>
        </p:nvPicPr>
        <p:blipFill>
          <a:blip r:embed="rId3">
            <a:alphaModFix/>
          </a:blip>
          <a:stretch>
            <a:fillRect/>
          </a:stretch>
        </p:blipFill>
        <p:spPr>
          <a:xfrm>
            <a:off x="4669739" y="1808437"/>
            <a:ext cx="1944176" cy="2491293"/>
          </a:xfrm>
          <a:prstGeom prst="rect">
            <a:avLst/>
          </a:prstGeom>
          <a:noFill/>
          <a:ln>
            <a:noFill/>
          </a:ln>
        </p:spPr>
      </p:pic>
      <p:sp>
        <p:nvSpPr>
          <p:cNvPr id="188" name="Google Shape;188;p16"/>
          <p:cNvSpPr/>
          <p:nvPr>
            <p:ph idx="5" type="pic"/>
          </p:nvPr>
        </p:nvSpPr>
        <p:spPr>
          <a:xfrm>
            <a:off x="2665988" y="1720023"/>
            <a:ext cx="315900" cy="315900"/>
          </a:xfrm>
          <a:prstGeom prst="rect">
            <a:avLst/>
          </a:prstGeom>
          <a:noFill/>
          <a:ln>
            <a:noFill/>
          </a:ln>
        </p:spPr>
      </p:sp>
      <p:sp>
        <p:nvSpPr>
          <p:cNvPr id="189" name="Google Shape;189;p16"/>
          <p:cNvSpPr txBox="1"/>
          <p:nvPr>
            <p:ph idx="6" type="body"/>
          </p:nvPr>
        </p:nvSpPr>
        <p:spPr>
          <a:xfrm>
            <a:off x="2635788" y="2369959"/>
            <a:ext cx="17817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90" name="Google Shape;190;p16"/>
          <p:cNvSpPr txBox="1"/>
          <p:nvPr>
            <p:ph idx="7" type="subTitle"/>
          </p:nvPr>
        </p:nvSpPr>
        <p:spPr>
          <a:xfrm>
            <a:off x="2635788" y="2016850"/>
            <a:ext cx="17817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91" name="Google Shape;191;p16"/>
          <p:cNvSpPr/>
          <p:nvPr>
            <p:ph idx="8" type="pic"/>
          </p:nvPr>
        </p:nvSpPr>
        <p:spPr>
          <a:xfrm>
            <a:off x="4780001" y="1720023"/>
            <a:ext cx="315900" cy="315900"/>
          </a:xfrm>
          <a:prstGeom prst="rect">
            <a:avLst/>
          </a:prstGeom>
          <a:noFill/>
          <a:ln>
            <a:noFill/>
          </a:ln>
        </p:spPr>
      </p:sp>
      <p:sp>
        <p:nvSpPr>
          <p:cNvPr id="192" name="Google Shape;192;p16"/>
          <p:cNvSpPr txBox="1"/>
          <p:nvPr>
            <p:ph idx="9" type="body"/>
          </p:nvPr>
        </p:nvSpPr>
        <p:spPr>
          <a:xfrm>
            <a:off x="4749800" y="2369959"/>
            <a:ext cx="17817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93" name="Google Shape;193;p16"/>
          <p:cNvSpPr txBox="1"/>
          <p:nvPr>
            <p:ph idx="13" type="subTitle"/>
          </p:nvPr>
        </p:nvSpPr>
        <p:spPr>
          <a:xfrm>
            <a:off x="4749800" y="2016850"/>
            <a:ext cx="17817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94" name="Google Shape;194;p16"/>
          <p:cNvSpPr/>
          <p:nvPr>
            <p:ph idx="14" type="pic"/>
          </p:nvPr>
        </p:nvSpPr>
        <p:spPr>
          <a:xfrm>
            <a:off x="6896376" y="1720023"/>
            <a:ext cx="315900" cy="315900"/>
          </a:xfrm>
          <a:prstGeom prst="rect">
            <a:avLst/>
          </a:prstGeom>
          <a:noFill/>
          <a:ln>
            <a:noFill/>
          </a:ln>
        </p:spPr>
      </p:sp>
      <p:sp>
        <p:nvSpPr>
          <p:cNvPr id="195" name="Google Shape;195;p16"/>
          <p:cNvSpPr txBox="1"/>
          <p:nvPr>
            <p:ph idx="15" type="body"/>
          </p:nvPr>
        </p:nvSpPr>
        <p:spPr>
          <a:xfrm>
            <a:off x="6866175" y="2369959"/>
            <a:ext cx="17817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196" name="Google Shape;196;p16"/>
          <p:cNvSpPr txBox="1"/>
          <p:nvPr>
            <p:ph idx="16" type="subTitle"/>
          </p:nvPr>
        </p:nvSpPr>
        <p:spPr>
          <a:xfrm>
            <a:off x="6866175" y="2016850"/>
            <a:ext cx="17817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197" name="Google Shape;197;p16"/>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16"/>
          <p:cNvSpPr txBox="1"/>
          <p:nvPr>
            <p:ph idx="17"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99" name="Shape 199"/>
        <p:cNvGrpSpPr/>
        <p:nvPr/>
      </p:nvGrpSpPr>
      <p:grpSpPr>
        <a:xfrm>
          <a:off x="0" y="0"/>
          <a:ext cx="0" cy="0"/>
          <a:chOff x="0" y="0"/>
          <a:chExt cx="0" cy="0"/>
        </a:xfrm>
      </p:grpSpPr>
      <p:pic>
        <p:nvPicPr>
          <p:cNvPr id="200" name="Google Shape;200;p17"/>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201" name="Google Shape;201;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 name="Google Shape;202;p17"/>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17"/>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204" name="Google Shape;204;p17"/>
          <p:cNvPicPr preferRelativeResize="0"/>
          <p:nvPr/>
        </p:nvPicPr>
        <p:blipFill>
          <a:blip r:embed="rId3">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TITLE_ONLY_2_1">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18"/>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3200"/>
              <a:buFont typeface="Inter ExtraBold"/>
              <a:buNone/>
              <a:defRPr sz="3200">
                <a:solidFill>
                  <a:schemeClr val="dk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7" name="Google Shape;207;p18"/>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08" name="Google Shape;208;p18"/>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209" name="Google Shape;209;p18"/>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000"/>
              </a:spcBef>
              <a:spcAft>
                <a:spcPts val="0"/>
              </a:spcAft>
              <a:buClr>
                <a:schemeClr val="dk1"/>
              </a:buClr>
              <a:buSzPts val="1400"/>
              <a:buChar char="○"/>
              <a:defRPr>
                <a:solidFill>
                  <a:schemeClr val="dk1"/>
                </a:solidFill>
              </a:defRPr>
            </a:lvl2pPr>
            <a:lvl3pPr indent="-317500" lvl="2" marL="1371600" rtl="0">
              <a:spcBef>
                <a:spcPts val="1000"/>
              </a:spcBef>
              <a:spcAft>
                <a:spcPts val="0"/>
              </a:spcAft>
              <a:buClr>
                <a:schemeClr val="dk1"/>
              </a:buClr>
              <a:buSzPts val="1400"/>
              <a:buChar char="■"/>
              <a:defRPr>
                <a:solidFill>
                  <a:schemeClr val="dk1"/>
                </a:solidFill>
              </a:defRPr>
            </a:lvl3pPr>
            <a:lvl4pPr indent="-317500" lvl="3" marL="1828800" rtl="0">
              <a:spcBef>
                <a:spcPts val="1000"/>
              </a:spcBef>
              <a:spcAft>
                <a:spcPts val="0"/>
              </a:spcAft>
              <a:buClr>
                <a:schemeClr val="dk1"/>
              </a:buClr>
              <a:buSzPts val="1400"/>
              <a:buChar char="●"/>
              <a:defRPr>
                <a:solidFill>
                  <a:schemeClr val="dk1"/>
                </a:solidFill>
              </a:defRPr>
            </a:lvl4pPr>
            <a:lvl5pPr indent="-317500" lvl="4" marL="2286000" rtl="0">
              <a:spcBef>
                <a:spcPts val="1000"/>
              </a:spcBef>
              <a:spcAft>
                <a:spcPts val="0"/>
              </a:spcAft>
              <a:buClr>
                <a:schemeClr val="dk1"/>
              </a:buClr>
              <a:buSzPts val="1400"/>
              <a:buChar char="○"/>
              <a:defRPr>
                <a:solidFill>
                  <a:schemeClr val="dk1"/>
                </a:solidFill>
              </a:defRPr>
            </a:lvl5pPr>
            <a:lvl6pPr indent="-317500" lvl="5" marL="2743200" rtl="0">
              <a:spcBef>
                <a:spcPts val="1000"/>
              </a:spcBef>
              <a:spcAft>
                <a:spcPts val="0"/>
              </a:spcAft>
              <a:buClr>
                <a:schemeClr val="dk1"/>
              </a:buClr>
              <a:buSzPts val="1400"/>
              <a:buChar char="■"/>
              <a:defRPr>
                <a:solidFill>
                  <a:schemeClr val="dk1"/>
                </a:solidFill>
              </a:defRPr>
            </a:lvl6pPr>
            <a:lvl7pPr indent="-317500" lvl="6" marL="3200400" rtl="0">
              <a:spcBef>
                <a:spcPts val="1000"/>
              </a:spcBef>
              <a:spcAft>
                <a:spcPts val="0"/>
              </a:spcAft>
              <a:buClr>
                <a:schemeClr val="dk1"/>
              </a:buClr>
              <a:buSzPts val="1400"/>
              <a:buChar char="●"/>
              <a:defRPr>
                <a:solidFill>
                  <a:schemeClr val="dk1"/>
                </a:solidFill>
              </a:defRPr>
            </a:lvl7pPr>
            <a:lvl8pPr indent="-317500" lvl="7" marL="3657600" rtl="0">
              <a:spcBef>
                <a:spcPts val="1000"/>
              </a:spcBef>
              <a:spcAft>
                <a:spcPts val="0"/>
              </a:spcAft>
              <a:buClr>
                <a:schemeClr val="dk1"/>
              </a:buClr>
              <a:buSzPts val="1400"/>
              <a:buChar char="○"/>
              <a:defRPr>
                <a:solidFill>
                  <a:schemeClr val="dk1"/>
                </a:solidFill>
              </a:defRPr>
            </a:lvl8pPr>
            <a:lvl9pPr indent="-317500" lvl="8" marL="4114800" rtl="0">
              <a:spcBef>
                <a:spcPts val="1000"/>
              </a:spcBef>
              <a:spcAft>
                <a:spcPts val="1000"/>
              </a:spcAft>
              <a:buClr>
                <a:schemeClr val="dk1"/>
              </a:buClr>
              <a:buSzPts val="1400"/>
              <a:buChar char="■"/>
              <a:defRPr>
                <a:solidFill>
                  <a:schemeClr val="dk1"/>
                </a:solidFill>
              </a:defRPr>
            </a:lvl9pPr>
          </a:lstStyle>
          <a:p/>
        </p:txBody>
      </p:sp>
      <p:sp>
        <p:nvSpPr>
          <p:cNvPr id="210" name="Google Shape;210;p18"/>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18"/>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212" name="Google Shape;212;p18"/>
          <p:cNvPicPr preferRelativeResize="0"/>
          <p:nvPr/>
        </p:nvPicPr>
        <p:blipFill>
          <a:blip r:embed="rId4">
            <a:alphaModFix/>
          </a:blip>
          <a:stretch>
            <a:fillRect/>
          </a:stretch>
        </p:blipFill>
        <p:spPr>
          <a:xfrm>
            <a:off x="457953" y="4543525"/>
            <a:ext cx="950126" cy="141650"/>
          </a:xfrm>
          <a:prstGeom prst="rect">
            <a:avLst/>
          </a:prstGeom>
          <a:noFill/>
          <a:ln>
            <a:noFill/>
          </a:ln>
        </p:spPr>
      </p:pic>
      <p:pic>
        <p:nvPicPr>
          <p:cNvPr id="213" name="Google Shape;213;p18"/>
          <p:cNvPicPr preferRelativeResize="0"/>
          <p:nvPr/>
        </p:nvPicPr>
        <p:blipFill>
          <a:blip r:embed="rId5">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TITLE_ONLY_2_1_2">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p19"/>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3200"/>
              <a:buFont typeface="Inter ExtraBold"/>
              <a:buNone/>
              <a:defRPr sz="3200">
                <a:solidFill>
                  <a:schemeClr val="dk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19"/>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17" name="Google Shape;217;p19"/>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218" name="Google Shape;218;p19"/>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000"/>
              </a:spcBef>
              <a:spcAft>
                <a:spcPts val="0"/>
              </a:spcAft>
              <a:buClr>
                <a:schemeClr val="dk1"/>
              </a:buClr>
              <a:buSzPts val="1400"/>
              <a:buChar char="○"/>
              <a:defRPr>
                <a:solidFill>
                  <a:schemeClr val="dk1"/>
                </a:solidFill>
              </a:defRPr>
            </a:lvl2pPr>
            <a:lvl3pPr indent="-317500" lvl="2" marL="1371600" rtl="0">
              <a:spcBef>
                <a:spcPts val="1000"/>
              </a:spcBef>
              <a:spcAft>
                <a:spcPts val="0"/>
              </a:spcAft>
              <a:buClr>
                <a:schemeClr val="dk1"/>
              </a:buClr>
              <a:buSzPts val="1400"/>
              <a:buChar char="■"/>
              <a:defRPr>
                <a:solidFill>
                  <a:schemeClr val="dk1"/>
                </a:solidFill>
              </a:defRPr>
            </a:lvl3pPr>
            <a:lvl4pPr indent="-317500" lvl="3" marL="1828800" rtl="0">
              <a:spcBef>
                <a:spcPts val="1000"/>
              </a:spcBef>
              <a:spcAft>
                <a:spcPts val="0"/>
              </a:spcAft>
              <a:buClr>
                <a:schemeClr val="dk1"/>
              </a:buClr>
              <a:buSzPts val="1400"/>
              <a:buChar char="●"/>
              <a:defRPr>
                <a:solidFill>
                  <a:schemeClr val="dk1"/>
                </a:solidFill>
              </a:defRPr>
            </a:lvl4pPr>
            <a:lvl5pPr indent="-317500" lvl="4" marL="2286000" rtl="0">
              <a:spcBef>
                <a:spcPts val="1000"/>
              </a:spcBef>
              <a:spcAft>
                <a:spcPts val="0"/>
              </a:spcAft>
              <a:buClr>
                <a:schemeClr val="dk1"/>
              </a:buClr>
              <a:buSzPts val="1400"/>
              <a:buChar char="○"/>
              <a:defRPr>
                <a:solidFill>
                  <a:schemeClr val="dk1"/>
                </a:solidFill>
              </a:defRPr>
            </a:lvl5pPr>
            <a:lvl6pPr indent="-317500" lvl="5" marL="2743200" rtl="0">
              <a:spcBef>
                <a:spcPts val="1000"/>
              </a:spcBef>
              <a:spcAft>
                <a:spcPts val="0"/>
              </a:spcAft>
              <a:buClr>
                <a:schemeClr val="dk1"/>
              </a:buClr>
              <a:buSzPts val="1400"/>
              <a:buChar char="■"/>
              <a:defRPr>
                <a:solidFill>
                  <a:schemeClr val="dk1"/>
                </a:solidFill>
              </a:defRPr>
            </a:lvl6pPr>
            <a:lvl7pPr indent="-317500" lvl="6" marL="3200400" rtl="0">
              <a:spcBef>
                <a:spcPts val="1000"/>
              </a:spcBef>
              <a:spcAft>
                <a:spcPts val="0"/>
              </a:spcAft>
              <a:buClr>
                <a:schemeClr val="dk1"/>
              </a:buClr>
              <a:buSzPts val="1400"/>
              <a:buChar char="●"/>
              <a:defRPr>
                <a:solidFill>
                  <a:schemeClr val="dk1"/>
                </a:solidFill>
              </a:defRPr>
            </a:lvl7pPr>
            <a:lvl8pPr indent="-317500" lvl="7" marL="3657600" rtl="0">
              <a:spcBef>
                <a:spcPts val="1000"/>
              </a:spcBef>
              <a:spcAft>
                <a:spcPts val="0"/>
              </a:spcAft>
              <a:buClr>
                <a:schemeClr val="dk1"/>
              </a:buClr>
              <a:buSzPts val="1400"/>
              <a:buChar char="○"/>
              <a:defRPr>
                <a:solidFill>
                  <a:schemeClr val="dk1"/>
                </a:solidFill>
              </a:defRPr>
            </a:lvl8pPr>
            <a:lvl9pPr indent="-317500" lvl="8" marL="4114800" rtl="0">
              <a:spcBef>
                <a:spcPts val="1000"/>
              </a:spcBef>
              <a:spcAft>
                <a:spcPts val="1000"/>
              </a:spcAft>
              <a:buClr>
                <a:schemeClr val="dk1"/>
              </a:buClr>
              <a:buSzPts val="1400"/>
              <a:buChar char="■"/>
              <a:defRPr>
                <a:solidFill>
                  <a:schemeClr val="dk1"/>
                </a:solidFill>
              </a:defRPr>
            </a:lvl9pPr>
          </a:lstStyle>
          <a:p/>
        </p:txBody>
      </p:sp>
      <p:pic>
        <p:nvPicPr>
          <p:cNvPr id="219" name="Google Shape;219;p19"/>
          <p:cNvPicPr preferRelativeResize="0"/>
          <p:nvPr/>
        </p:nvPicPr>
        <p:blipFill>
          <a:blip r:embed="rId4">
            <a:alphaModFix/>
          </a:blip>
          <a:stretch>
            <a:fillRect/>
          </a:stretch>
        </p:blipFill>
        <p:spPr>
          <a:xfrm>
            <a:off x="457953" y="4543525"/>
            <a:ext cx="950126" cy="141650"/>
          </a:xfrm>
          <a:prstGeom prst="rect">
            <a:avLst/>
          </a:prstGeom>
          <a:noFill/>
          <a:ln>
            <a:noFill/>
          </a:ln>
        </p:spPr>
      </p:pic>
      <p:sp>
        <p:nvSpPr>
          <p:cNvPr id="220" name="Google Shape;220;p19"/>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19"/>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222" name="Google Shape;222;p19"/>
          <p:cNvPicPr preferRelativeResize="0"/>
          <p:nvPr/>
        </p:nvPicPr>
        <p:blipFill>
          <a:blip r:embed="rId5">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3)">
  <p:cSld name="TITLE_ONLY_2_1_2_1">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p20"/>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Font typeface="Inter ExtraBold"/>
              <a:buNone/>
              <a:defRPr sz="3200">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5" name="Google Shape;225;p20"/>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26" name="Google Shape;226;p20"/>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227" name="Google Shape;227;p20"/>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pic>
        <p:nvPicPr>
          <p:cNvPr id="228" name="Google Shape;228;p20"/>
          <p:cNvPicPr preferRelativeResize="0"/>
          <p:nvPr/>
        </p:nvPicPr>
        <p:blipFill>
          <a:blip r:embed="rId4">
            <a:alphaModFix/>
          </a:blip>
          <a:stretch>
            <a:fillRect/>
          </a:stretch>
        </p:blipFill>
        <p:spPr>
          <a:xfrm>
            <a:off x="457529" y="4543025"/>
            <a:ext cx="950976" cy="142646"/>
          </a:xfrm>
          <a:prstGeom prst="rect">
            <a:avLst/>
          </a:prstGeom>
          <a:noFill/>
          <a:ln>
            <a:noFill/>
          </a:ln>
        </p:spPr>
      </p:pic>
      <p:sp>
        <p:nvSpPr>
          <p:cNvPr id="229" name="Google Shape;229;p20"/>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20"/>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231" name="Google Shape;231;p20"/>
          <p:cNvPicPr preferRelativeResize="0"/>
          <p:nvPr/>
        </p:nvPicPr>
        <p:blipFill>
          <a:blip r:embed="rId5">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3"/>
          <p:cNvPicPr preferRelativeResize="0"/>
          <p:nvPr/>
        </p:nvPicPr>
        <p:blipFill>
          <a:blip r:embed="rId3">
            <a:alphaModFix/>
          </a:blip>
          <a:stretch>
            <a:fillRect/>
          </a:stretch>
        </p:blipFill>
        <p:spPr>
          <a:xfrm>
            <a:off x="329825" y="304850"/>
            <a:ext cx="8484350" cy="4049675"/>
          </a:xfrm>
          <a:prstGeom prst="rect">
            <a:avLst/>
          </a:prstGeom>
          <a:noFill/>
          <a:ln>
            <a:noFill/>
          </a:ln>
        </p:spPr>
      </p:pic>
      <p:sp>
        <p:nvSpPr>
          <p:cNvPr id="21" name="Google Shape;21;p3"/>
          <p:cNvSpPr txBox="1"/>
          <p:nvPr>
            <p:ph type="ctrTitle"/>
          </p:nvPr>
        </p:nvSpPr>
        <p:spPr>
          <a:xfrm>
            <a:off x="562450" y="523025"/>
            <a:ext cx="7995000" cy="3146700"/>
          </a:xfrm>
          <a:prstGeom prst="rect">
            <a:avLst/>
          </a:prstGeom>
        </p:spPr>
        <p:txBody>
          <a:bodyPr anchorCtr="0" anchor="t" bIns="91425" lIns="91425" spcFirstLastPara="1" rIns="91425" wrap="square" tIns="91425">
            <a:normAutofit/>
          </a:bodyPr>
          <a:lstStyle>
            <a:lvl1pPr lvl="0" rtl="0">
              <a:lnSpc>
                <a:spcPct val="85000"/>
              </a:lnSpc>
              <a:spcBef>
                <a:spcPts val="0"/>
              </a:spcBef>
              <a:spcAft>
                <a:spcPts val="0"/>
              </a:spcAft>
              <a:buClr>
                <a:schemeClr val="lt1"/>
              </a:buClr>
              <a:buSzPts val="7000"/>
              <a:buNone/>
              <a:defRPr b="1" sz="7000">
                <a:solidFill>
                  <a:schemeClr val="lt1"/>
                </a:solidFill>
              </a:defRPr>
            </a:lvl1pPr>
            <a:lvl2pPr lvl="1" rtl="0" algn="ctr">
              <a:spcBef>
                <a:spcPts val="0"/>
              </a:spcBef>
              <a:spcAft>
                <a:spcPts val="0"/>
              </a:spcAft>
              <a:buSzPts val="5200"/>
              <a:buFont typeface="Inter"/>
              <a:buNone/>
              <a:defRPr sz="5200">
                <a:latin typeface="Inter"/>
                <a:ea typeface="Inter"/>
                <a:cs typeface="Inter"/>
                <a:sym typeface="Inter"/>
              </a:defRPr>
            </a:lvl2pPr>
            <a:lvl3pPr lvl="2" rtl="0" algn="ctr">
              <a:spcBef>
                <a:spcPts val="0"/>
              </a:spcBef>
              <a:spcAft>
                <a:spcPts val="0"/>
              </a:spcAft>
              <a:buSzPts val="5200"/>
              <a:buFont typeface="Inter"/>
              <a:buNone/>
              <a:defRPr sz="5200">
                <a:latin typeface="Inter"/>
                <a:ea typeface="Inter"/>
                <a:cs typeface="Inter"/>
                <a:sym typeface="Inter"/>
              </a:defRPr>
            </a:lvl3pPr>
            <a:lvl4pPr lvl="3" rtl="0" algn="ctr">
              <a:spcBef>
                <a:spcPts val="0"/>
              </a:spcBef>
              <a:spcAft>
                <a:spcPts val="0"/>
              </a:spcAft>
              <a:buSzPts val="5200"/>
              <a:buFont typeface="Inter"/>
              <a:buNone/>
              <a:defRPr sz="5200">
                <a:latin typeface="Inter"/>
                <a:ea typeface="Inter"/>
                <a:cs typeface="Inter"/>
                <a:sym typeface="Inter"/>
              </a:defRPr>
            </a:lvl4pPr>
            <a:lvl5pPr lvl="4" rtl="0" algn="ctr">
              <a:spcBef>
                <a:spcPts val="0"/>
              </a:spcBef>
              <a:spcAft>
                <a:spcPts val="0"/>
              </a:spcAft>
              <a:buSzPts val="5200"/>
              <a:buFont typeface="Inter"/>
              <a:buNone/>
              <a:defRPr sz="5200">
                <a:latin typeface="Inter"/>
                <a:ea typeface="Inter"/>
                <a:cs typeface="Inter"/>
                <a:sym typeface="Inter"/>
              </a:defRPr>
            </a:lvl5pPr>
            <a:lvl6pPr lvl="5" rtl="0" algn="ctr">
              <a:spcBef>
                <a:spcPts val="0"/>
              </a:spcBef>
              <a:spcAft>
                <a:spcPts val="0"/>
              </a:spcAft>
              <a:buSzPts val="5200"/>
              <a:buFont typeface="Inter"/>
              <a:buNone/>
              <a:defRPr sz="5200">
                <a:latin typeface="Inter"/>
                <a:ea typeface="Inter"/>
                <a:cs typeface="Inter"/>
                <a:sym typeface="Inter"/>
              </a:defRPr>
            </a:lvl6pPr>
            <a:lvl7pPr lvl="6" rtl="0" algn="ctr">
              <a:spcBef>
                <a:spcPts val="0"/>
              </a:spcBef>
              <a:spcAft>
                <a:spcPts val="0"/>
              </a:spcAft>
              <a:buSzPts val="5200"/>
              <a:buFont typeface="Inter"/>
              <a:buNone/>
              <a:defRPr sz="5200">
                <a:latin typeface="Inter"/>
                <a:ea typeface="Inter"/>
                <a:cs typeface="Inter"/>
                <a:sym typeface="Inter"/>
              </a:defRPr>
            </a:lvl7pPr>
            <a:lvl8pPr lvl="7" rtl="0" algn="ctr">
              <a:spcBef>
                <a:spcPts val="0"/>
              </a:spcBef>
              <a:spcAft>
                <a:spcPts val="0"/>
              </a:spcAft>
              <a:buSzPts val="5200"/>
              <a:buFont typeface="Inter"/>
              <a:buNone/>
              <a:defRPr sz="5200">
                <a:latin typeface="Inter"/>
                <a:ea typeface="Inter"/>
                <a:cs typeface="Inter"/>
                <a:sym typeface="Inter"/>
              </a:defRPr>
            </a:lvl8pPr>
            <a:lvl9pPr lvl="8" rtl="0" algn="ctr">
              <a:spcBef>
                <a:spcPts val="0"/>
              </a:spcBef>
              <a:spcAft>
                <a:spcPts val="0"/>
              </a:spcAft>
              <a:buSzPts val="5200"/>
              <a:buFont typeface="Inter"/>
              <a:buNone/>
              <a:defRPr sz="5200">
                <a:latin typeface="Inter"/>
                <a:ea typeface="Inter"/>
                <a:cs typeface="Inter"/>
                <a:sym typeface="Inter"/>
              </a:defRPr>
            </a:lvl9pPr>
          </a:lstStyle>
          <a:p/>
        </p:txBody>
      </p:sp>
      <p:sp>
        <p:nvSpPr>
          <p:cNvPr id="22" name="Google Shape;22;p3"/>
          <p:cNvSpPr txBox="1"/>
          <p:nvPr>
            <p:ph idx="1" type="subTitle"/>
          </p:nvPr>
        </p:nvSpPr>
        <p:spPr>
          <a:xfrm>
            <a:off x="550200" y="3381025"/>
            <a:ext cx="2076300" cy="7839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pic>
        <p:nvPicPr>
          <p:cNvPr id="23" name="Google Shape;23;p3"/>
          <p:cNvPicPr preferRelativeResize="0"/>
          <p:nvPr/>
        </p:nvPicPr>
        <p:blipFill>
          <a:blip r:embed="rId4">
            <a:alphaModFix/>
          </a:blip>
          <a:stretch>
            <a:fillRect/>
          </a:stretch>
        </p:blipFill>
        <p:spPr>
          <a:xfrm>
            <a:off x="6396000" y="3736800"/>
            <a:ext cx="2076451" cy="309550"/>
          </a:xfrm>
          <a:prstGeom prst="rect">
            <a:avLst/>
          </a:prstGeom>
          <a:noFill/>
          <a:ln>
            <a:noFill/>
          </a:ln>
        </p:spPr>
      </p:pic>
      <p:sp>
        <p:nvSpPr>
          <p:cNvPr id="24" name="Google Shape;24;p3"/>
          <p:cNvSpPr txBox="1"/>
          <p:nvPr>
            <p:ph idx="2" type="subTitle"/>
          </p:nvPr>
        </p:nvSpPr>
        <p:spPr>
          <a:xfrm>
            <a:off x="5944025" y="4354525"/>
            <a:ext cx="2688600" cy="574800"/>
          </a:xfrm>
          <a:prstGeom prst="rect">
            <a:avLst/>
          </a:prstGeom>
        </p:spPr>
        <p:txBody>
          <a:bodyPr anchorCtr="0" anchor="b" bIns="91425" lIns="91425" spcFirstLastPara="1" rIns="91425" wrap="square" tIns="91425">
            <a:normAutofit/>
          </a:bodyPr>
          <a:lstStyle>
            <a:lvl1pPr lvl="0" rtl="0" algn="r">
              <a:lnSpc>
                <a:spcPct val="100000"/>
              </a:lnSpc>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2800"/>
              <a:buFont typeface="Space Mono"/>
              <a:buNone/>
              <a:defRPr sz="2800">
                <a:latin typeface="Space Mono"/>
                <a:ea typeface="Space Mono"/>
                <a:cs typeface="Space Mono"/>
                <a:sym typeface="Space Mono"/>
              </a:defRPr>
            </a:lvl2pPr>
            <a:lvl3pPr lvl="2" rtl="0" algn="r">
              <a:lnSpc>
                <a:spcPct val="100000"/>
              </a:lnSpc>
              <a:spcBef>
                <a:spcPts val="0"/>
              </a:spcBef>
              <a:spcAft>
                <a:spcPts val="0"/>
              </a:spcAft>
              <a:buSzPts val="2800"/>
              <a:buFont typeface="Space Mono"/>
              <a:buNone/>
              <a:defRPr sz="2800">
                <a:latin typeface="Space Mono"/>
                <a:ea typeface="Space Mono"/>
                <a:cs typeface="Space Mono"/>
                <a:sym typeface="Space Mono"/>
              </a:defRPr>
            </a:lvl3pPr>
            <a:lvl4pPr lvl="3" rtl="0" algn="r">
              <a:lnSpc>
                <a:spcPct val="100000"/>
              </a:lnSpc>
              <a:spcBef>
                <a:spcPts val="0"/>
              </a:spcBef>
              <a:spcAft>
                <a:spcPts val="0"/>
              </a:spcAft>
              <a:buSzPts val="2800"/>
              <a:buFont typeface="Space Mono"/>
              <a:buNone/>
              <a:defRPr sz="2800">
                <a:latin typeface="Space Mono"/>
                <a:ea typeface="Space Mono"/>
                <a:cs typeface="Space Mono"/>
                <a:sym typeface="Space Mono"/>
              </a:defRPr>
            </a:lvl4pPr>
            <a:lvl5pPr lvl="4" rtl="0" algn="r">
              <a:lnSpc>
                <a:spcPct val="100000"/>
              </a:lnSpc>
              <a:spcBef>
                <a:spcPts val="0"/>
              </a:spcBef>
              <a:spcAft>
                <a:spcPts val="0"/>
              </a:spcAft>
              <a:buSzPts val="2800"/>
              <a:buFont typeface="Space Mono"/>
              <a:buNone/>
              <a:defRPr sz="2800">
                <a:latin typeface="Space Mono"/>
                <a:ea typeface="Space Mono"/>
                <a:cs typeface="Space Mono"/>
                <a:sym typeface="Space Mono"/>
              </a:defRPr>
            </a:lvl5pPr>
            <a:lvl6pPr lvl="5" rtl="0" algn="r">
              <a:lnSpc>
                <a:spcPct val="100000"/>
              </a:lnSpc>
              <a:spcBef>
                <a:spcPts val="0"/>
              </a:spcBef>
              <a:spcAft>
                <a:spcPts val="0"/>
              </a:spcAft>
              <a:buSzPts val="2800"/>
              <a:buFont typeface="Space Mono"/>
              <a:buNone/>
              <a:defRPr sz="2800">
                <a:latin typeface="Space Mono"/>
                <a:ea typeface="Space Mono"/>
                <a:cs typeface="Space Mono"/>
                <a:sym typeface="Space Mono"/>
              </a:defRPr>
            </a:lvl6pPr>
            <a:lvl7pPr lvl="6" rtl="0" algn="r">
              <a:lnSpc>
                <a:spcPct val="100000"/>
              </a:lnSpc>
              <a:spcBef>
                <a:spcPts val="0"/>
              </a:spcBef>
              <a:spcAft>
                <a:spcPts val="0"/>
              </a:spcAft>
              <a:buSzPts val="2800"/>
              <a:buFont typeface="Space Mono"/>
              <a:buNone/>
              <a:defRPr sz="2800">
                <a:latin typeface="Space Mono"/>
                <a:ea typeface="Space Mono"/>
                <a:cs typeface="Space Mono"/>
                <a:sym typeface="Space Mono"/>
              </a:defRPr>
            </a:lvl7pPr>
            <a:lvl8pPr lvl="7" rtl="0" algn="r">
              <a:lnSpc>
                <a:spcPct val="100000"/>
              </a:lnSpc>
              <a:spcBef>
                <a:spcPts val="0"/>
              </a:spcBef>
              <a:spcAft>
                <a:spcPts val="0"/>
              </a:spcAft>
              <a:buSzPts val="2800"/>
              <a:buFont typeface="Space Mono"/>
              <a:buNone/>
              <a:defRPr sz="2800">
                <a:latin typeface="Space Mono"/>
                <a:ea typeface="Space Mono"/>
                <a:cs typeface="Space Mono"/>
                <a:sym typeface="Space Mono"/>
              </a:defRPr>
            </a:lvl8pPr>
            <a:lvl9pPr lvl="8" rtl="0" algn="r">
              <a:lnSpc>
                <a:spcPct val="100000"/>
              </a:lnSpc>
              <a:spcBef>
                <a:spcPts val="0"/>
              </a:spcBef>
              <a:spcAft>
                <a:spcPts val="0"/>
              </a:spcAft>
              <a:buSzPts val="2800"/>
              <a:buFont typeface="Space Mono"/>
              <a:buNone/>
              <a:defRPr sz="2800">
                <a:latin typeface="Space Mono"/>
                <a:ea typeface="Space Mono"/>
                <a:cs typeface="Space Mono"/>
                <a:sym typeface="Space Mono"/>
              </a:defRPr>
            </a:lvl9pPr>
          </a:lstStyle>
          <a:p/>
        </p:txBody>
      </p:sp>
      <p:pic>
        <p:nvPicPr>
          <p:cNvPr id="25" name="Google Shape;25;p3"/>
          <p:cNvPicPr preferRelativeResize="0"/>
          <p:nvPr/>
        </p:nvPicPr>
        <p:blipFill>
          <a:blip r:embed="rId5">
            <a:alphaModFix/>
          </a:blip>
          <a:stretch>
            <a:fillRect/>
          </a:stretch>
        </p:blipFill>
        <p:spPr>
          <a:xfrm>
            <a:off x="-762396" y="0"/>
            <a:ext cx="548700" cy="2288640"/>
          </a:xfrm>
          <a:prstGeom prst="rect">
            <a:avLst/>
          </a:prstGeom>
          <a:noFill/>
          <a:ln>
            <a:noFill/>
          </a:ln>
        </p:spPr>
      </p:pic>
      <p:pic>
        <p:nvPicPr>
          <p:cNvPr id="26" name="Google Shape;26;p3"/>
          <p:cNvPicPr preferRelativeResize="0"/>
          <p:nvPr/>
        </p:nvPicPr>
        <p:blipFill>
          <a:blip r:embed="rId6">
            <a:alphaModFix/>
          </a:blip>
          <a:stretch>
            <a:fillRect/>
          </a:stretch>
        </p:blipFill>
        <p:spPr>
          <a:xfrm>
            <a:off x="329824" y="4617661"/>
            <a:ext cx="206900" cy="193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4)">
  <p:cSld name="TITLE_ONLY_2_1_2_1_2">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21"/>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Font typeface="Inter ExtraBold"/>
              <a:buNone/>
              <a:defRPr sz="3200">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4" name="Google Shape;234;p21"/>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35" name="Google Shape;235;p21"/>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236" name="Google Shape;236;p21"/>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pic>
        <p:nvPicPr>
          <p:cNvPr id="237" name="Google Shape;237;p21"/>
          <p:cNvPicPr preferRelativeResize="0"/>
          <p:nvPr/>
        </p:nvPicPr>
        <p:blipFill>
          <a:blip r:embed="rId4">
            <a:alphaModFix/>
          </a:blip>
          <a:stretch>
            <a:fillRect/>
          </a:stretch>
        </p:blipFill>
        <p:spPr>
          <a:xfrm>
            <a:off x="457529" y="4543025"/>
            <a:ext cx="950976" cy="142646"/>
          </a:xfrm>
          <a:prstGeom prst="rect">
            <a:avLst/>
          </a:prstGeom>
          <a:noFill/>
          <a:ln>
            <a:noFill/>
          </a:ln>
        </p:spPr>
      </p:pic>
      <p:sp>
        <p:nvSpPr>
          <p:cNvPr id="238" name="Google Shape;238;p21"/>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21"/>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240" name="Google Shape;240;p21"/>
          <p:cNvPicPr preferRelativeResize="0"/>
          <p:nvPr/>
        </p:nvPicPr>
        <p:blipFill>
          <a:blip r:embed="rId5">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5)">
  <p:cSld name="TITLE_ONLY_2_1_2_1_1">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22"/>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Font typeface="Inter ExtraBold"/>
              <a:buNone/>
              <a:defRPr sz="3200">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22"/>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44" name="Google Shape;244;p22"/>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245" name="Google Shape;245;p22"/>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pic>
        <p:nvPicPr>
          <p:cNvPr id="246" name="Google Shape;246;p22"/>
          <p:cNvPicPr preferRelativeResize="0"/>
          <p:nvPr/>
        </p:nvPicPr>
        <p:blipFill>
          <a:blip r:embed="rId4">
            <a:alphaModFix/>
          </a:blip>
          <a:stretch>
            <a:fillRect/>
          </a:stretch>
        </p:blipFill>
        <p:spPr>
          <a:xfrm>
            <a:off x="457529" y="4543025"/>
            <a:ext cx="950976" cy="142646"/>
          </a:xfrm>
          <a:prstGeom prst="rect">
            <a:avLst/>
          </a:prstGeom>
          <a:noFill/>
          <a:ln>
            <a:noFill/>
          </a:ln>
        </p:spPr>
      </p:pic>
      <p:sp>
        <p:nvSpPr>
          <p:cNvPr id="247" name="Google Shape;247;p22"/>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22"/>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249" name="Google Shape;249;p22"/>
          <p:cNvPicPr preferRelativeResize="0"/>
          <p:nvPr/>
        </p:nvPicPr>
        <p:blipFill>
          <a:blip r:embed="rId5">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1">
  <p:cSld name="TITLE_ONLY_2_1_1">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23"/>
          <p:cNvSpPr txBox="1"/>
          <p:nvPr>
            <p:ph type="title"/>
          </p:nvPr>
        </p:nvSpPr>
        <p:spPr>
          <a:xfrm>
            <a:off x="1481850" y="1302275"/>
            <a:ext cx="61803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1"/>
              </a:buClr>
              <a:buSzPts val="3200"/>
              <a:buFont typeface="Inter Medium"/>
              <a:buNone/>
              <a:defRPr sz="3200">
                <a:solidFill>
                  <a:schemeClr val="dk1"/>
                </a:solidFill>
                <a:latin typeface="Inter Medium"/>
                <a:ea typeface="Inter Medium"/>
                <a:cs typeface="Inter Medium"/>
                <a:sym typeface="Inter Medium"/>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52" name="Google Shape;252;p23"/>
          <p:cNvSpPr txBox="1"/>
          <p:nvPr>
            <p:ph idx="1" type="subTitle"/>
          </p:nvPr>
        </p:nvSpPr>
        <p:spPr>
          <a:xfrm>
            <a:off x="2285825" y="1802425"/>
            <a:ext cx="4572300" cy="1655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800"/>
              <a:buNone/>
              <a:defRPr>
                <a:solidFill>
                  <a:schemeClr val="dk1"/>
                </a:solidFill>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pic>
        <p:nvPicPr>
          <p:cNvPr id="253" name="Google Shape;253;p23"/>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254" name="Google Shape;254;p23"/>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23"/>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256" name="Google Shape;256;p23"/>
          <p:cNvPicPr preferRelativeResize="0"/>
          <p:nvPr/>
        </p:nvPicPr>
        <p:blipFill>
          <a:blip r:embed="rId4">
            <a:alphaModFix/>
          </a:blip>
          <a:stretch>
            <a:fillRect/>
          </a:stretch>
        </p:blipFill>
        <p:spPr>
          <a:xfrm>
            <a:off x="457529" y="4543025"/>
            <a:ext cx="950976" cy="142646"/>
          </a:xfrm>
          <a:prstGeom prst="rect">
            <a:avLst/>
          </a:prstGeom>
          <a:noFill/>
          <a:ln>
            <a:noFill/>
          </a:ln>
        </p:spPr>
      </p:pic>
      <p:pic>
        <p:nvPicPr>
          <p:cNvPr id="257" name="Google Shape;257;p23"/>
          <p:cNvPicPr preferRelativeResize="0"/>
          <p:nvPr/>
        </p:nvPicPr>
        <p:blipFill>
          <a:blip r:embed="rId5">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258" name="Shape 258"/>
        <p:cNvGrpSpPr/>
        <p:nvPr/>
      </p:nvGrpSpPr>
      <p:grpSpPr>
        <a:xfrm>
          <a:off x="0" y="0"/>
          <a:ext cx="0" cy="0"/>
          <a:chOff x="0" y="0"/>
          <a:chExt cx="0" cy="0"/>
        </a:xfrm>
      </p:grpSpPr>
      <p:sp>
        <p:nvSpPr>
          <p:cNvPr id="259" name="Google Shape;259;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Medium"/>
              <a:buNone/>
              <a:defRPr sz="3200">
                <a:solidFill>
                  <a:schemeClr val="lt1"/>
                </a:solidFill>
                <a:latin typeface="Inter Medium"/>
                <a:ea typeface="Inter Medium"/>
                <a:cs typeface="Inter Medium"/>
                <a:sym typeface="Inter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0" name="Google Shape;260;p24"/>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61" name="Google Shape;261;p24"/>
          <p:cNvSpPr/>
          <p:nvPr/>
        </p:nvSpPr>
        <p:spPr>
          <a:xfrm>
            <a:off x="3252525" y="1724150"/>
            <a:ext cx="2638800" cy="2693400"/>
          </a:xfrm>
          <a:prstGeom prst="rect">
            <a:avLst/>
          </a:prstGeom>
          <a:solidFill>
            <a:srgbClr val="994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454625" y="1724150"/>
            <a:ext cx="2638800" cy="2693400"/>
          </a:xfrm>
          <a:prstGeom prst="rect">
            <a:avLst/>
          </a:prstGeom>
          <a:solidFill>
            <a:srgbClr val="2EF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6050425" y="1724150"/>
            <a:ext cx="2638800" cy="2693400"/>
          </a:xfrm>
          <a:prstGeom prst="rect">
            <a:avLst/>
          </a:prstGeom>
          <a:solidFill>
            <a:srgbClr val="FD5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4"/>
          <p:cNvPicPr preferRelativeResize="0"/>
          <p:nvPr/>
        </p:nvPicPr>
        <p:blipFill>
          <a:blip r:embed="rId2">
            <a:alphaModFix/>
          </a:blip>
          <a:stretch>
            <a:fillRect/>
          </a:stretch>
        </p:blipFill>
        <p:spPr>
          <a:xfrm>
            <a:off x="-762396" y="0"/>
            <a:ext cx="548700" cy="2288640"/>
          </a:xfrm>
          <a:prstGeom prst="rect">
            <a:avLst/>
          </a:prstGeom>
          <a:noFill/>
          <a:ln>
            <a:noFill/>
          </a:ln>
        </p:spPr>
      </p:pic>
      <p:sp>
        <p:nvSpPr>
          <p:cNvPr id="265" name="Google Shape;265;p24"/>
          <p:cNvSpPr txBox="1"/>
          <p:nvPr>
            <p:ph idx="2" type="body"/>
          </p:nvPr>
        </p:nvSpPr>
        <p:spPr>
          <a:xfrm>
            <a:off x="591875" y="3096550"/>
            <a:ext cx="2364600" cy="103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dk1"/>
              </a:buClr>
              <a:buSzPts val="1200"/>
              <a:buChar char="●"/>
              <a:defRPr sz="1200">
                <a:solidFill>
                  <a:schemeClr val="dk1"/>
                </a:solidFill>
              </a:defRPr>
            </a:lvl1pPr>
            <a:lvl2pPr indent="-304800" lvl="1" marL="914400" rtl="0">
              <a:spcBef>
                <a:spcPts val="1000"/>
              </a:spcBef>
              <a:spcAft>
                <a:spcPts val="0"/>
              </a:spcAft>
              <a:buClr>
                <a:schemeClr val="dk1"/>
              </a:buClr>
              <a:buSzPts val="1200"/>
              <a:buChar char="○"/>
              <a:defRPr sz="1200">
                <a:solidFill>
                  <a:schemeClr val="dk1"/>
                </a:solidFill>
              </a:defRPr>
            </a:lvl2pPr>
            <a:lvl3pPr indent="-304800" lvl="2" marL="1371600" rtl="0">
              <a:spcBef>
                <a:spcPts val="1000"/>
              </a:spcBef>
              <a:spcAft>
                <a:spcPts val="0"/>
              </a:spcAft>
              <a:buClr>
                <a:schemeClr val="dk1"/>
              </a:buClr>
              <a:buSzPts val="1200"/>
              <a:buChar char="■"/>
              <a:defRPr sz="1200">
                <a:solidFill>
                  <a:schemeClr val="dk1"/>
                </a:solidFill>
              </a:defRPr>
            </a:lvl3pPr>
            <a:lvl4pPr indent="-304800" lvl="3" marL="1828800" rtl="0">
              <a:spcBef>
                <a:spcPts val="1000"/>
              </a:spcBef>
              <a:spcAft>
                <a:spcPts val="0"/>
              </a:spcAft>
              <a:buClr>
                <a:schemeClr val="dk1"/>
              </a:buClr>
              <a:buSzPts val="1200"/>
              <a:buChar char="●"/>
              <a:defRPr sz="1200">
                <a:solidFill>
                  <a:schemeClr val="dk1"/>
                </a:solidFill>
              </a:defRPr>
            </a:lvl4pPr>
            <a:lvl5pPr indent="-304800" lvl="4" marL="2286000" rtl="0">
              <a:spcBef>
                <a:spcPts val="1000"/>
              </a:spcBef>
              <a:spcAft>
                <a:spcPts val="0"/>
              </a:spcAft>
              <a:buClr>
                <a:schemeClr val="dk1"/>
              </a:buClr>
              <a:buSzPts val="1200"/>
              <a:buChar char="○"/>
              <a:defRPr sz="1200">
                <a:solidFill>
                  <a:schemeClr val="dk1"/>
                </a:solidFill>
              </a:defRPr>
            </a:lvl5pPr>
            <a:lvl6pPr indent="-304800" lvl="5" marL="2743200" rtl="0">
              <a:spcBef>
                <a:spcPts val="1000"/>
              </a:spcBef>
              <a:spcAft>
                <a:spcPts val="0"/>
              </a:spcAft>
              <a:buClr>
                <a:schemeClr val="dk1"/>
              </a:buClr>
              <a:buSzPts val="1200"/>
              <a:buChar char="■"/>
              <a:defRPr sz="1200">
                <a:solidFill>
                  <a:schemeClr val="dk1"/>
                </a:solidFill>
              </a:defRPr>
            </a:lvl6pPr>
            <a:lvl7pPr indent="-304800" lvl="6" marL="3200400" rtl="0">
              <a:spcBef>
                <a:spcPts val="1000"/>
              </a:spcBef>
              <a:spcAft>
                <a:spcPts val="0"/>
              </a:spcAft>
              <a:buClr>
                <a:schemeClr val="dk1"/>
              </a:buClr>
              <a:buSzPts val="1200"/>
              <a:buChar char="●"/>
              <a:defRPr sz="1200">
                <a:solidFill>
                  <a:schemeClr val="dk1"/>
                </a:solidFill>
              </a:defRPr>
            </a:lvl7pPr>
            <a:lvl8pPr indent="-304800" lvl="7" marL="3657600" rtl="0">
              <a:spcBef>
                <a:spcPts val="1000"/>
              </a:spcBef>
              <a:spcAft>
                <a:spcPts val="0"/>
              </a:spcAft>
              <a:buClr>
                <a:schemeClr val="dk1"/>
              </a:buClr>
              <a:buSzPts val="1200"/>
              <a:buChar char="○"/>
              <a:defRPr sz="1200">
                <a:solidFill>
                  <a:schemeClr val="dk1"/>
                </a:solidFill>
              </a:defRPr>
            </a:lvl8pPr>
            <a:lvl9pPr indent="-304800" lvl="8" marL="4114800" rtl="0">
              <a:spcBef>
                <a:spcPts val="1000"/>
              </a:spcBef>
              <a:spcAft>
                <a:spcPts val="1000"/>
              </a:spcAft>
              <a:buClr>
                <a:schemeClr val="dk1"/>
              </a:buClr>
              <a:buSzPts val="1200"/>
              <a:buChar char="■"/>
              <a:defRPr sz="1200">
                <a:solidFill>
                  <a:schemeClr val="dk1"/>
                </a:solidFill>
              </a:defRPr>
            </a:lvl9pPr>
          </a:lstStyle>
          <a:p/>
        </p:txBody>
      </p:sp>
      <p:sp>
        <p:nvSpPr>
          <p:cNvPr id="266" name="Google Shape;266;p24"/>
          <p:cNvSpPr/>
          <p:nvPr>
            <p:ph idx="3" type="pic"/>
          </p:nvPr>
        </p:nvSpPr>
        <p:spPr>
          <a:xfrm>
            <a:off x="717350" y="1835650"/>
            <a:ext cx="548700" cy="548700"/>
          </a:xfrm>
          <a:prstGeom prst="rect">
            <a:avLst/>
          </a:prstGeom>
          <a:noFill/>
          <a:ln>
            <a:noFill/>
          </a:ln>
        </p:spPr>
      </p:sp>
      <p:sp>
        <p:nvSpPr>
          <p:cNvPr id="267" name="Google Shape;267;p24"/>
          <p:cNvSpPr txBox="1"/>
          <p:nvPr>
            <p:ph idx="4" type="subTitle"/>
          </p:nvPr>
        </p:nvSpPr>
        <p:spPr>
          <a:xfrm>
            <a:off x="591875" y="2384350"/>
            <a:ext cx="23646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Inter Medium"/>
              <a:buNone/>
              <a:defRPr>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268" name="Google Shape;268;p24"/>
          <p:cNvSpPr txBox="1"/>
          <p:nvPr>
            <p:ph idx="5" type="body"/>
          </p:nvPr>
        </p:nvSpPr>
        <p:spPr>
          <a:xfrm>
            <a:off x="3389625" y="3096550"/>
            <a:ext cx="2364600" cy="103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dk1"/>
              </a:buClr>
              <a:buSzPts val="1200"/>
              <a:buChar char="●"/>
              <a:defRPr sz="1200">
                <a:solidFill>
                  <a:schemeClr val="dk1"/>
                </a:solidFill>
              </a:defRPr>
            </a:lvl1pPr>
            <a:lvl2pPr indent="-304800" lvl="1" marL="914400" rtl="0">
              <a:spcBef>
                <a:spcPts val="1000"/>
              </a:spcBef>
              <a:spcAft>
                <a:spcPts val="0"/>
              </a:spcAft>
              <a:buClr>
                <a:schemeClr val="dk1"/>
              </a:buClr>
              <a:buSzPts val="1200"/>
              <a:buChar char="○"/>
              <a:defRPr sz="1200">
                <a:solidFill>
                  <a:schemeClr val="dk1"/>
                </a:solidFill>
              </a:defRPr>
            </a:lvl2pPr>
            <a:lvl3pPr indent="-304800" lvl="2" marL="1371600" rtl="0">
              <a:spcBef>
                <a:spcPts val="1000"/>
              </a:spcBef>
              <a:spcAft>
                <a:spcPts val="0"/>
              </a:spcAft>
              <a:buClr>
                <a:schemeClr val="dk1"/>
              </a:buClr>
              <a:buSzPts val="1200"/>
              <a:buChar char="■"/>
              <a:defRPr sz="1200">
                <a:solidFill>
                  <a:schemeClr val="dk1"/>
                </a:solidFill>
              </a:defRPr>
            </a:lvl3pPr>
            <a:lvl4pPr indent="-304800" lvl="3" marL="1828800" rtl="0">
              <a:spcBef>
                <a:spcPts val="1000"/>
              </a:spcBef>
              <a:spcAft>
                <a:spcPts val="0"/>
              </a:spcAft>
              <a:buClr>
                <a:schemeClr val="dk1"/>
              </a:buClr>
              <a:buSzPts val="1200"/>
              <a:buChar char="●"/>
              <a:defRPr sz="1200">
                <a:solidFill>
                  <a:schemeClr val="dk1"/>
                </a:solidFill>
              </a:defRPr>
            </a:lvl4pPr>
            <a:lvl5pPr indent="-304800" lvl="4" marL="2286000" rtl="0">
              <a:spcBef>
                <a:spcPts val="1000"/>
              </a:spcBef>
              <a:spcAft>
                <a:spcPts val="0"/>
              </a:spcAft>
              <a:buClr>
                <a:schemeClr val="dk1"/>
              </a:buClr>
              <a:buSzPts val="1200"/>
              <a:buChar char="○"/>
              <a:defRPr sz="1200">
                <a:solidFill>
                  <a:schemeClr val="dk1"/>
                </a:solidFill>
              </a:defRPr>
            </a:lvl5pPr>
            <a:lvl6pPr indent="-304800" lvl="5" marL="2743200" rtl="0">
              <a:spcBef>
                <a:spcPts val="1000"/>
              </a:spcBef>
              <a:spcAft>
                <a:spcPts val="0"/>
              </a:spcAft>
              <a:buClr>
                <a:schemeClr val="dk1"/>
              </a:buClr>
              <a:buSzPts val="1200"/>
              <a:buChar char="■"/>
              <a:defRPr sz="1200">
                <a:solidFill>
                  <a:schemeClr val="dk1"/>
                </a:solidFill>
              </a:defRPr>
            </a:lvl6pPr>
            <a:lvl7pPr indent="-304800" lvl="6" marL="3200400" rtl="0">
              <a:spcBef>
                <a:spcPts val="1000"/>
              </a:spcBef>
              <a:spcAft>
                <a:spcPts val="0"/>
              </a:spcAft>
              <a:buClr>
                <a:schemeClr val="dk1"/>
              </a:buClr>
              <a:buSzPts val="1200"/>
              <a:buChar char="●"/>
              <a:defRPr sz="1200">
                <a:solidFill>
                  <a:schemeClr val="dk1"/>
                </a:solidFill>
              </a:defRPr>
            </a:lvl7pPr>
            <a:lvl8pPr indent="-304800" lvl="7" marL="3657600" rtl="0">
              <a:spcBef>
                <a:spcPts val="1000"/>
              </a:spcBef>
              <a:spcAft>
                <a:spcPts val="0"/>
              </a:spcAft>
              <a:buClr>
                <a:schemeClr val="dk1"/>
              </a:buClr>
              <a:buSzPts val="1200"/>
              <a:buChar char="○"/>
              <a:defRPr sz="1200">
                <a:solidFill>
                  <a:schemeClr val="dk1"/>
                </a:solidFill>
              </a:defRPr>
            </a:lvl8pPr>
            <a:lvl9pPr indent="-304800" lvl="8" marL="4114800" rtl="0">
              <a:spcBef>
                <a:spcPts val="1000"/>
              </a:spcBef>
              <a:spcAft>
                <a:spcPts val="1000"/>
              </a:spcAft>
              <a:buClr>
                <a:schemeClr val="dk1"/>
              </a:buClr>
              <a:buSzPts val="1200"/>
              <a:buChar char="■"/>
              <a:defRPr sz="1200">
                <a:solidFill>
                  <a:schemeClr val="dk1"/>
                </a:solidFill>
              </a:defRPr>
            </a:lvl9pPr>
          </a:lstStyle>
          <a:p/>
        </p:txBody>
      </p:sp>
      <p:sp>
        <p:nvSpPr>
          <p:cNvPr id="269" name="Google Shape;269;p24"/>
          <p:cNvSpPr/>
          <p:nvPr>
            <p:ph idx="6" type="pic"/>
          </p:nvPr>
        </p:nvSpPr>
        <p:spPr>
          <a:xfrm>
            <a:off x="3515100" y="1835650"/>
            <a:ext cx="548700" cy="548700"/>
          </a:xfrm>
          <a:prstGeom prst="rect">
            <a:avLst/>
          </a:prstGeom>
          <a:noFill/>
          <a:ln>
            <a:noFill/>
          </a:ln>
        </p:spPr>
      </p:sp>
      <p:sp>
        <p:nvSpPr>
          <p:cNvPr id="270" name="Google Shape;270;p24"/>
          <p:cNvSpPr txBox="1"/>
          <p:nvPr>
            <p:ph idx="7" type="subTitle"/>
          </p:nvPr>
        </p:nvSpPr>
        <p:spPr>
          <a:xfrm>
            <a:off x="3389625" y="2384350"/>
            <a:ext cx="23646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Inter Medium"/>
              <a:buNone/>
              <a:defRPr>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271" name="Google Shape;271;p24"/>
          <p:cNvSpPr/>
          <p:nvPr>
            <p:ph idx="8" type="pic"/>
          </p:nvPr>
        </p:nvSpPr>
        <p:spPr>
          <a:xfrm>
            <a:off x="6312850" y="1835650"/>
            <a:ext cx="548700" cy="548700"/>
          </a:xfrm>
          <a:prstGeom prst="rect">
            <a:avLst/>
          </a:prstGeom>
          <a:noFill/>
          <a:ln>
            <a:noFill/>
          </a:ln>
        </p:spPr>
      </p:sp>
      <p:sp>
        <p:nvSpPr>
          <p:cNvPr id="272" name="Google Shape;272;p24"/>
          <p:cNvSpPr txBox="1"/>
          <p:nvPr>
            <p:ph idx="9" type="subTitle"/>
          </p:nvPr>
        </p:nvSpPr>
        <p:spPr>
          <a:xfrm>
            <a:off x="6187375" y="2384350"/>
            <a:ext cx="23646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Inter Medium"/>
              <a:buNone/>
              <a:defRPr>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pic>
        <p:nvPicPr>
          <p:cNvPr id="273" name="Google Shape;273;p24"/>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274" name="Google Shape;274;p24"/>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275" name="Google Shape;275;p24"/>
          <p:cNvSpPr txBox="1"/>
          <p:nvPr>
            <p:ph idx="1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
        <p:nvSpPr>
          <p:cNvPr id="276" name="Google Shape;276;p24"/>
          <p:cNvSpPr txBox="1"/>
          <p:nvPr>
            <p:ph idx="14" type="body"/>
          </p:nvPr>
        </p:nvSpPr>
        <p:spPr>
          <a:xfrm>
            <a:off x="6187375" y="3096550"/>
            <a:ext cx="2364600" cy="103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dk1"/>
              </a:buClr>
              <a:buSzPts val="1200"/>
              <a:buChar char="●"/>
              <a:defRPr sz="1200">
                <a:solidFill>
                  <a:schemeClr val="dk1"/>
                </a:solidFill>
              </a:defRPr>
            </a:lvl1pPr>
            <a:lvl2pPr indent="-304800" lvl="1" marL="914400" rtl="0">
              <a:spcBef>
                <a:spcPts val="1000"/>
              </a:spcBef>
              <a:spcAft>
                <a:spcPts val="0"/>
              </a:spcAft>
              <a:buClr>
                <a:schemeClr val="dk1"/>
              </a:buClr>
              <a:buSzPts val="1200"/>
              <a:buChar char="○"/>
              <a:defRPr sz="1200">
                <a:solidFill>
                  <a:schemeClr val="dk1"/>
                </a:solidFill>
              </a:defRPr>
            </a:lvl2pPr>
            <a:lvl3pPr indent="-304800" lvl="2" marL="1371600" rtl="0">
              <a:spcBef>
                <a:spcPts val="1000"/>
              </a:spcBef>
              <a:spcAft>
                <a:spcPts val="0"/>
              </a:spcAft>
              <a:buClr>
                <a:schemeClr val="dk1"/>
              </a:buClr>
              <a:buSzPts val="1200"/>
              <a:buChar char="■"/>
              <a:defRPr sz="1200">
                <a:solidFill>
                  <a:schemeClr val="dk1"/>
                </a:solidFill>
              </a:defRPr>
            </a:lvl3pPr>
            <a:lvl4pPr indent="-304800" lvl="3" marL="1828800" rtl="0">
              <a:spcBef>
                <a:spcPts val="1000"/>
              </a:spcBef>
              <a:spcAft>
                <a:spcPts val="0"/>
              </a:spcAft>
              <a:buClr>
                <a:schemeClr val="dk1"/>
              </a:buClr>
              <a:buSzPts val="1200"/>
              <a:buChar char="●"/>
              <a:defRPr sz="1200">
                <a:solidFill>
                  <a:schemeClr val="dk1"/>
                </a:solidFill>
              </a:defRPr>
            </a:lvl4pPr>
            <a:lvl5pPr indent="-304800" lvl="4" marL="2286000" rtl="0">
              <a:spcBef>
                <a:spcPts val="1000"/>
              </a:spcBef>
              <a:spcAft>
                <a:spcPts val="0"/>
              </a:spcAft>
              <a:buClr>
                <a:schemeClr val="dk1"/>
              </a:buClr>
              <a:buSzPts val="1200"/>
              <a:buChar char="○"/>
              <a:defRPr sz="1200">
                <a:solidFill>
                  <a:schemeClr val="dk1"/>
                </a:solidFill>
              </a:defRPr>
            </a:lvl5pPr>
            <a:lvl6pPr indent="-304800" lvl="5" marL="2743200" rtl="0">
              <a:spcBef>
                <a:spcPts val="1000"/>
              </a:spcBef>
              <a:spcAft>
                <a:spcPts val="0"/>
              </a:spcAft>
              <a:buClr>
                <a:schemeClr val="dk1"/>
              </a:buClr>
              <a:buSzPts val="1200"/>
              <a:buChar char="■"/>
              <a:defRPr sz="1200">
                <a:solidFill>
                  <a:schemeClr val="dk1"/>
                </a:solidFill>
              </a:defRPr>
            </a:lvl6pPr>
            <a:lvl7pPr indent="-304800" lvl="6" marL="3200400" rtl="0">
              <a:spcBef>
                <a:spcPts val="1000"/>
              </a:spcBef>
              <a:spcAft>
                <a:spcPts val="0"/>
              </a:spcAft>
              <a:buClr>
                <a:schemeClr val="dk1"/>
              </a:buClr>
              <a:buSzPts val="1200"/>
              <a:buChar char="●"/>
              <a:defRPr sz="1200">
                <a:solidFill>
                  <a:schemeClr val="dk1"/>
                </a:solidFill>
              </a:defRPr>
            </a:lvl7pPr>
            <a:lvl8pPr indent="-304800" lvl="7" marL="3657600" rtl="0">
              <a:spcBef>
                <a:spcPts val="1000"/>
              </a:spcBef>
              <a:spcAft>
                <a:spcPts val="0"/>
              </a:spcAft>
              <a:buClr>
                <a:schemeClr val="dk1"/>
              </a:buClr>
              <a:buSzPts val="1200"/>
              <a:buChar char="○"/>
              <a:defRPr sz="1200">
                <a:solidFill>
                  <a:schemeClr val="dk1"/>
                </a:solidFill>
              </a:defRPr>
            </a:lvl8pPr>
            <a:lvl9pPr indent="-304800" lvl="8" marL="4114800" rtl="0">
              <a:spcBef>
                <a:spcPts val="1000"/>
              </a:spcBef>
              <a:spcAft>
                <a:spcPts val="1000"/>
              </a:spcAft>
              <a:buClr>
                <a:schemeClr val="dk1"/>
              </a:buClr>
              <a:buSzPts val="1200"/>
              <a:buChar char="■"/>
              <a:defRPr sz="1200">
                <a:solidFill>
                  <a:schemeClr val="dk1"/>
                </a:solidFill>
              </a:defRPr>
            </a:lvl9pPr>
          </a:lstStyle>
          <a:p/>
        </p:txBody>
      </p:sp>
      <p:pic>
        <p:nvPicPr>
          <p:cNvPr id="277" name="Google Shape;277;p24"/>
          <p:cNvPicPr preferRelativeResize="0"/>
          <p:nvPr/>
        </p:nvPicPr>
        <p:blipFill>
          <a:blip r:embed="rId4">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1">
    <p:bg>
      <p:bgPr>
        <a:solidFill>
          <a:schemeClr val="dk1"/>
        </a:solidFill>
      </p:bgPr>
    </p:bg>
    <p:spTree>
      <p:nvGrpSpPr>
        <p:cNvPr id="278" name="Shape 278"/>
        <p:cNvGrpSpPr/>
        <p:nvPr/>
      </p:nvGrpSpPr>
      <p:grpSpPr>
        <a:xfrm>
          <a:off x="0" y="0"/>
          <a:ext cx="0" cy="0"/>
          <a:chOff x="0" y="0"/>
          <a:chExt cx="0" cy="0"/>
        </a:xfrm>
      </p:grpSpPr>
      <p:pic>
        <p:nvPicPr>
          <p:cNvPr id="279" name="Google Shape;279;p25"/>
          <p:cNvPicPr preferRelativeResize="0"/>
          <p:nvPr/>
        </p:nvPicPr>
        <p:blipFill>
          <a:blip r:embed="rId2">
            <a:alphaModFix/>
          </a:blip>
          <a:stretch>
            <a:fillRect/>
          </a:stretch>
        </p:blipFill>
        <p:spPr>
          <a:xfrm>
            <a:off x="409575" y="1136775"/>
            <a:ext cx="2917548" cy="1305947"/>
          </a:xfrm>
          <a:prstGeom prst="rect">
            <a:avLst/>
          </a:prstGeom>
          <a:noFill/>
          <a:ln>
            <a:noFill/>
          </a:ln>
        </p:spPr>
      </p:pic>
      <p:pic>
        <p:nvPicPr>
          <p:cNvPr id="280" name="Google Shape;280;p25"/>
          <p:cNvPicPr preferRelativeResize="0"/>
          <p:nvPr/>
        </p:nvPicPr>
        <p:blipFill>
          <a:blip r:embed="rId3">
            <a:alphaModFix/>
          </a:blip>
          <a:stretch>
            <a:fillRect/>
          </a:stretch>
        </p:blipFill>
        <p:spPr>
          <a:xfrm>
            <a:off x="3524880" y="1136781"/>
            <a:ext cx="2917548" cy="1305947"/>
          </a:xfrm>
          <a:prstGeom prst="rect">
            <a:avLst/>
          </a:prstGeom>
          <a:noFill/>
          <a:ln>
            <a:noFill/>
          </a:ln>
        </p:spPr>
      </p:pic>
      <p:pic>
        <p:nvPicPr>
          <p:cNvPr id="281" name="Google Shape;281;p25"/>
          <p:cNvPicPr preferRelativeResize="0"/>
          <p:nvPr/>
        </p:nvPicPr>
        <p:blipFill>
          <a:blip r:embed="rId4">
            <a:alphaModFix/>
          </a:blip>
          <a:stretch>
            <a:fillRect/>
          </a:stretch>
        </p:blipFill>
        <p:spPr>
          <a:xfrm>
            <a:off x="409586" y="2641499"/>
            <a:ext cx="2917548" cy="1305947"/>
          </a:xfrm>
          <a:prstGeom prst="rect">
            <a:avLst/>
          </a:prstGeom>
          <a:noFill/>
          <a:ln>
            <a:noFill/>
          </a:ln>
        </p:spPr>
      </p:pic>
      <p:pic>
        <p:nvPicPr>
          <p:cNvPr id="282" name="Google Shape;282;p25"/>
          <p:cNvPicPr preferRelativeResize="0"/>
          <p:nvPr/>
        </p:nvPicPr>
        <p:blipFill>
          <a:blip r:embed="rId5">
            <a:alphaModFix/>
          </a:blip>
          <a:stretch>
            <a:fillRect/>
          </a:stretch>
        </p:blipFill>
        <p:spPr>
          <a:xfrm>
            <a:off x="3524877" y="2641490"/>
            <a:ext cx="2917548" cy="1305947"/>
          </a:xfrm>
          <a:prstGeom prst="rect">
            <a:avLst/>
          </a:prstGeom>
          <a:noFill/>
          <a:ln>
            <a:noFill/>
          </a:ln>
        </p:spPr>
      </p:pic>
      <p:sp>
        <p:nvSpPr>
          <p:cNvPr id="283" name="Google Shape;283;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84" name="Google Shape;284;p25"/>
          <p:cNvPicPr preferRelativeResize="0"/>
          <p:nvPr/>
        </p:nvPicPr>
        <p:blipFill>
          <a:blip r:embed="rId6">
            <a:alphaModFix/>
          </a:blip>
          <a:stretch>
            <a:fillRect/>
          </a:stretch>
        </p:blipFill>
        <p:spPr>
          <a:xfrm>
            <a:off x="-762396" y="0"/>
            <a:ext cx="548700" cy="2288640"/>
          </a:xfrm>
          <a:prstGeom prst="rect">
            <a:avLst/>
          </a:prstGeom>
          <a:noFill/>
          <a:ln>
            <a:noFill/>
          </a:ln>
        </p:spPr>
      </p:pic>
      <p:sp>
        <p:nvSpPr>
          <p:cNvPr id="285" name="Google Shape;285;p25"/>
          <p:cNvSpPr/>
          <p:nvPr>
            <p:ph idx="2" type="pic"/>
          </p:nvPr>
        </p:nvSpPr>
        <p:spPr>
          <a:xfrm>
            <a:off x="8595300" y="0"/>
            <a:ext cx="548700" cy="548700"/>
          </a:xfrm>
          <a:prstGeom prst="rect">
            <a:avLst/>
          </a:prstGeom>
          <a:noFill/>
          <a:ln>
            <a:noFill/>
          </a:ln>
        </p:spPr>
      </p:sp>
      <p:sp>
        <p:nvSpPr>
          <p:cNvPr id="286" name="Google Shape;286;p25"/>
          <p:cNvSpPr txBox="1"/>
          <p:nvPr>
            <p:ph idx="1" type="subTitle"/>
          </p:nvPr>
        </p:nvSpPr>
        <p:spPr>
          <a:xfrm>
            <a:off x="409600" y="1141338"/>
            <a:ext cx="29175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6200"/>
              <a:buFont typeface="Inter Medium"/>
              <a:buNone/>
              <a:defRPr sz="6200">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287" name="Google Shape;287;p25"/>
          <p:cNvSpPr txBox="1"/>
          <p:nvPr>
            <p:ph idx="3" type="subTitle"/>
          </p:nvPr>
        </p:nvSpPr>
        <p:spPr>
          <a:xfrm>
            <a:off x="1340800" y="1853550"/>
            <a:ext cx="1986300" cy="5139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lgn="r">
              <a:spcBef>
                <a:spcPts val="1000"/>
              </a:spcBef>
              <a:spcAft>
                <a:spcPts val="0"/>
              </a:spcAft>
              <a:buSzPts val="1200"/>
              <a:buFont typeface="Space Mono"/>
              <a:buNone/>
              <a:defRPr sz="1200">
                <a:latin typeface="Space Mono"/>
                <a:ea typeface="Space Mono"/>
                <a:cs typeface="Space Mono"/>
                <a:sym typeface="Space Mono"/>
              </a:defRPr>
            </a:lvl2pPr>
            <a:lvl3pPr lvl="2" rtl="0" algn="r">
              <a:spcBef>
                <a:spcPts val="1000"/>
              </a:spcBef>
              <a:spcAft>
                <a:spcPts val="0"/>
              </a:spcAft>
              <a:buSzPts val="1200"/>
              <a:buFont typeface="Space Mono"/>
              <a:buNone/>
              <a:defRPr sz="1200">
                <a:latin typeface="Space Mono"/>
                <a:ea typeface="Space Mono"/>
                <a:cs typeface="Space Mono"/>
                <a:sym typeface="Space Mono"/>
              </a:defRPr>
            </a:lvl3pPr>
            <a:lvl4pPr lvl="3" rtl="0" algn="r">
              <a:spcBef>
                <a:spcPts val="1000"/>
              </a:spcBef>
              <a:spcAft>
                <a:spcPts val="0"/>
              </a:spcAft>
              <a:buSzPts val="1200"/>
              <a:buFont typeface="Space Mono"/>
              <a:buNone/>
              <a:defRPr sz="1200">
                <a:latin typeface="Space Mono"/>
                <a:ea typeface="Space Mono"/>
                <a:cs typeface="Space Mono"/>
                <a:sym typeface="Space Mono"/>
              </a:defRPr>
            </a:lvl4pPr>
            <a:lvl5pPr lvl="4" rtl="0" algn="r">
              <a:spcBef>
                <a:spcPts val="1000"/>
              </a:spcBef>
              <a:spcAft>
                <a:spcPts val="0"/>
              </a:spcAft>
              <a:buSzPts val="1200"/>
              <a:buFont typeface="Space Mono"/>
              <a:buNone/>
              <a:defRPr sz="1200">
                <a:latin typeface="Space Mono"/>
                <a:ea typeface="Space Mono"/>
                <a:cs typeface="Space Mono"/>
                <a:sym typeface="Space Mono"/>
              </a:defRPr>
            </a:lvl5pPr>
            <a:lvl6pPr lvl="5" rtl="0" algn="r">
              <a:spcBef>
                <a:spcPts val="1000"/>
              </a:spcBef>
              <a:spcAft>
                <a:spcPts val="0"/>
              </a:spcAft>
              <a:buSzPts val="1200"/>
              <a:buFont typeface="Space Mono"/>
              <a:buNone/>
              <a:defRPr sz="1200">
                <a:latin typeface="Space Mono"/>
                <a:ea typeface="Space Mono"/>
                <a:cs typeface="Space Mono"/>
                <a:sym typeface="Space Mono"/>
              </a:defRPr>
            </a:lvl6pPr>
            <a:lvl7pPr lvl="6" rtl="0" algn="r">
              <a:spcBef>
                <a:spcPts val="1000"/>
              </a:spcBef>
              <a:spcAft>
                <a:spcPts val="0"/>
              </a:spcAft>
              <a:buSzPts val="1200"/>
              <a:buFont typeface="Space Mono"/>
              <a:buNone/>
              <a:defRPr sz="1200">
                <a:latin typeface="Space Mono"/>
                <a:ea typeface="Space Mono"/>
                <a:cs typeface="Space Mono"/>
                <a:sym typeface="Space Mono"/>
              </a:defRPr>
            </a:lvl7pPr>
            <a:lvl8pPr lvl="7" rtl="0" algn="r">
              <a:spcBef>
                <a:spcPts val="1000"/>
              </a:spcBef>
              <a:spcAft>
                <a:spcPts val="0"/>
              </a:spcAft>
              <a:buSzPts val="1200"/>
              <a:buFont typeface="Space Mono"/>
              <a:buNone/>
              <a:defRPr sz="1200">
                <a:latin typeface="Space Mono"/>
                <a:ea typeface="Space Mono"/>
                <a:cs typeface="Space Mono"/>
                <a:sym typeface="Space Mono"/>
              </a:defRPr>
            </a:lvl8pPr>
            <a:lvl9pPr lvl="8" rtl="0" algn="r">
              <a:spcBef>
                <a:spcPts val="1000"/>
              </a:spcBef>
              <a:spcAft>
                <a:spcPts val="1000"/>
              </a:spcAft>
              <a:buSzPts val="1200"/>
              <a:buFont typeface="Space Mono"/>
              <a:buNone/>
              <a:defRPr sz="1200">
                <a:latin typeface="Space Mono"/>
                <a:ea typeface="Space Mono"/>
                <a:cs typeface="Space Mono"/>
                <a:sym typeface="Space Mono"/>
              </a:defRPr>
            </a:lvl9pPr>
          </a:lstStyle>
          <a:p/>
        </p:txBody>
      </p:sp>
      <p:sp>
        <p:nvSpPr>
          <p:cNvPr id="288" name="Google Shape;288;p25"/>
          <p:cNvSpPr txBox="1"/>
          <p:nvPr>
            <p:ph idx="4" type="subTitle"/>
          </p:nvPr>
        </p:nvSpPr>
        <p:spPr>
          <a:xfrm>
            <a:off x="3524900" y="1141338"/>
            <a:ext cx="29175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6200"/>
              <a:buFont typeface="Inter Medium"/>
              <a:buNone/>
              <a:defRPr sz="6200">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289" name="Google Shape;289;p25"/>
          <p:cNvSpPr txBox="1"/>
          <p:nvPr>
            <p:ph idx="5" type="subTitle"/>
          </p:nvPr>
        </p:nvSpPr>
        <p:spPr>
          <a:xfrm>
            <a:off x="4456100" y="1853550"/>
            <a:ext cx="1986300" cy="5139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lgn="r">
              <a:spcBef>
                <a:spcPts val="1000"/>
              </a:spcBef>
              <a:spcAft>
                <a:spcPts val="0"/>
              </a:spcAft>
              <a:buSzPts val="1200"/>
              <a:buFont typeface="Space Mono"/>
              <a:buNone/>
              <a:defRPr sz="1200">
                <a:latin typeface="Space Mono"/>
                <a:ea typeface="Space Mono"/>
                <a:cs typeface="Space Mono"/>
                <a:sym typeface="Space Mono"/>
              </a:defRPr>
            </a:lvl2pPr>
            <a:lvl3pPr lvl="2" rtl="0" algn="r">
              <a:spcBef>
                <a:spcPts val="1000"/>
              </a:spcBef>
              <a:spcAft>
                <a:spcPts val="0"/>
              </a:spcAft>
              <a:buSzPts val="1200"/>
              <a:buFont typeface="Space Mono"/>
              <a:buNone/>
              <a:defRPr sz="1200">
                <a:latin typeface="Space Mono"/>
                <a:ea typeface="Space Mono"/>
                <a:cs typeface="Space Mono"/>
                <a:sym typeface="Space Mono"/>
              </a:defRPr>
            </a:lvl3pPr>
            <a:lvl4pPr lvl="3" rtl="0" algn="r">
              <a:spcBef>
                <a:spcPts val="1000"/>
              </a:spcBef>
              <a:spcAft>
                <a:spcPts val="0"/>
              </a:spcAft>
              <a:buSzPts val="1200"/>
              <a:buFont typeface="Space Mono"/>
              <a:buNone/>
              <a:defRPr sz="1200">
                <a:latin typeface="Space Mono"/>
                <a:ea typeface="Space Mono"/>
                <a:cs typeface="Space Mono"/>
                <a:sym typeface="Space Mono"/>
              </a:defRPr>
            </a:lvl4pPr>
            <a:lvl5pPr lvl="4" rtl="0" algn="r">
              <a:spcBef>
                <a:spcPts val="1000"/>
              </a:spcBef>
              <a:spcAft>
                <a:spcPts val="0"/>
              </a:spcAft>
              <a:buSzPts val="1200"/>
              <a:buFont typeface="Space Mono"/>
              <a:buNone/>
              <a:defRPr sz="1200">
                <a:latin typeface="Space Mono"/>
                <a:ea typeface="Space Mono"/>
                <a:cs typeface="Space Mono"/>
                <a:sym typeface="Space Mono"/>
              </a:defRPr>
            </a:lvl5pPr>
            <a:lvl6pPr lvl="5" rtl="0" algn="r">
              <a:spcBef>
                <a:spcPts val="1000"/>
              </a:spcBef>
              <a:spcAft>
                <a:spcPts val="0"/>
              </a:spcAft>
              <a:buSzPts val="1200"/>
              <a:buFont typeface="Space Mono"/>
              <a:buNone/>
              <a:defRPr sz="1200">
                <a:latin typeface="Space Mono"/>
                <a:ea typeface="Space Mono"/>
                <a:cs typeface="Space Mono"/>
                <a:sym typeface="Space Mono"/>
              </a:defRPr>
            </a:lvl6pPr>
            <a:lvl7pPr lvl="6" rtl="0" algn="r">
              <a:spcBef>
                <a:spcPts val="1000"/>
              </a:spcBef>
              <a:spcAft>
                <a:spcPts val="0"/>
              </a:spcAft>
              <a:buSzPts val="1200"/>
              <a:buFont typeface="Space Mono"/>
              <a:buNone/>
              <a:defRPr sz="1200">
                <a:latin typeface="Space Mono"/>
                <a:ea typeface="Space Mono"/>
                <a:cs typeface="Space Mono"/>
                <a:sym typeface="Space Mono"/>
              </a:defRPr>
            </a:lvl7pPr>
            <a:lvl8pPr lvl="7" rtl="0" algn="r">
              <a:spcBef>
                <a:spcPts val="1000"/>
              </a:spcBef>
              <a:spcAft>
                <a:spcPts val="0"/>
              </a:spcAft>
              <a:buSzPts val="1200"/>
              <a:buFont typeface="Space Mono"/>
              <a:buNone/>
              <a:defRPr sz="1200">
                <a:latin typeface="Space Mono"/>
                <a:ea typeface="Space Mono"/>
                <a:cs typeface="Space Mono"/>
                <a:sym typeface="Space Mono"/>
              </a:defRPr>
            </a:lvl8pPr>
            <a:lvl9pPr lvl="8" rtl="0" algn="r">
              <a:spcBef>
                <a:spcPts val="1000"/>
              </a:spcBef>
              <a:spcAft>
                <a:spcPts val="1000"/>
              </a:spcAft>
              <a:buSzPts val="1200"/>
              <a:buFont typeface="Space Mono"/>
              <a:buNone/>
              <a:defRPr sz="1200">
                <a:latin typeface="Space Mono"/>
                <a:ea typeface="Space Mono"/>
                <a:cs typeface="Space Mono"/>
                <a:sym typeface="Space Mono"/>
              </a:defRPr>
            </a:lvl9pPr>
          </a:lstStyle>
          <a:p/>
        </p:txBody>
      </p:sp>
      <p:sp>
        <p:nvSpPr>
          <p:cNvPr id="290" name="Google Shape;290;p25"/>
          <p:cNvSpPr txBox="1"/>
          <p:nvPr>
            <p:ph idx="6" type="subTitle"/>
          </p:nvPr>
        </p:nvSpPr>
        <p:spPr>
          <a:xfrm>
            <a:off x="409600" y="2617713"/>
            <a:ext cx="29175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6200"/>
              <a:buFont typeface="Inter Medium"/>
              <a:buNone/>
              <a:defRPr sz="6200">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291" name="Google Shape;291;p25"/>
          <p:cNvSpPr txBox="1"/>
          <p:nvPr>
            <p:ph idx="7" type="subTitle"/>
          </p:nvPr>
        </p:nvSpPr>
        <p:spPr>
          <a:xfrm>
            <a:off x="1340800" y="3329925"/>
            <a:ext cx="1986300" cy="5139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lgn="r">
              <a:spcBef>
                <a:spcPts val="1000"/>
              </a:spcBef>
              <a:spcAft>
                <a:spcPts val="0"/>
              </a:spcAft>
              <a:buSzPts val="1200"/>
              <a:buFont typeface="Space Mono"/>
              <a:buNone/>
              <a:defRPr sz="1200">
                <a:latin typeface="Space Mono"/>
                <a:ea typeface="Space Mono"/>
                <a:cs typeface="Space Mono"/>
                <a:sym typeface="Space Mono"/>
              </a:defRPr>
            </a:lvl2pPr>
            <a:lvl3pPr lvl="2" rtl="0" algn="r">
              <a:spcBef>
                <a:spcPts val="1000"/>
              </a:spcBef>
              <a:spcAft>
                <a:spcPts val="0"/>
              </a:spcAft>
              <a:buSzPts val="1200"/>
              <a:buFont typeface="Space Mono"/>
              <a:buNone/>
              <a:defRPr sz="1200">
                <a:latin typeface="Space Mono"/>
                <a:ea typeface="Space Mono"/>
                <a:cs typeface="Space Mono"/>
                <a:sym typeface="Space Mono"/>
              </a:defRPr>
            </a:lvl3pPr>
            <a:lvl4pPr lvl="3" rtl="0" algn="r">
              <a:spcBef>
                <a:spcPts val="1000"/>
              </a:spcBef>
              <a:spcAft>
                <a:spcPts val="0"/>
              </a:spcAft>
              <a:buSzPts val="1200"/>
              <a:buFont typeface="Space Mono"/>
              <a:buNone/>
              <a:defRPr sz="1200">
                <a:latin typeface="Space Mono"/>
                <a:ea typeface="Space Mono"/>
                <a:cs typeface="Space Mono"/>
                <a:sym typeface="Space Mono"/>
              </a:defRPr>
            </a:lvl4pPr>
            <a:lvl5pPr lvl="4" rtl="0" algn="r">
              <a:spcBef>
                <a:spcPts val="1000"/>
              </a:spcBef>
              <a:spcAft>
                <a:spcPts val="0"/>
              </a:spcAft>
              <a:buSzPts val="1200"/>
              <a:buFont typeface="Space Mono"/>
              <a:buNone/>
              <a:defRPr sz="1200">
                <a:latin typeface="Space Mono"/>
                <a:ea typeface="Space Mono"/>
                <a:cs typeface="Space Mono"/>
                <a:sym typeface="Space Mono"/>
              </a:defRPr>
            </a:lvl5pPr>
            <a:lvl6pPr lvl="5" rtl="0" algn="r">
              <a:spcBef>
                <a:spcPts val="1000"/>
              </a:spcBef>
              <a:spcAft>
                <a:spcPts val="0"/>
              </a:spcAft>
              <a:buSzPts val="1200"/>
              <a:buFont typeface="Space Mono"/>
              <a:buNone/>
              <a:defRPr sz="1200">
                <a:latin typeface="Space Mono"/>
                <a:ea typeface="Space Mono"/>
                <a:cs typeface="Space Mono"/>
                <a:sym typeface="Space Mono"/>
              </a:defRPr>
            </a:lvl6pPr>
            <a:lvl7pPr lvl="6" rtl="0" algn="r">
              <a:spcBef>
                <a:spcPts val="1000"/>
              </a:spcBef>
              <a:spcAft>
                <a:spcPts val="0"/>
              </a:spcAft>
              <a:buSzPts val="1200"/>
              <a:buFont typeface="Space Mono"/>
              <a:buNone/>
              <a:defRPr sz="1200">
                <a:latin typeface="Space Mono"/>
                <a:ea typeface="Space Mono"/>
                <a:cs typeface="Space Mono"/>
                <a:sym typeface="Space Mono"/>
              </a:defRPr>
            </a:lvl7pPr>
            <a:lvl8pPr lvl="7" rtl="0" algn="r">
              <a:spcBef>
                <a:spcPts val="1000"/>
              </a:spcBef>
              <a:spcAft>
                <a:spcPts val="0"/>
              </a:spcAft>
              <a:buSzPts val="1200"/>
              <a:buFont typeface="Space Mono"/>
              <a:buNone/>
              <a:defRPr sz="1200">
                <a:latin typeface="Space Mono"/>
                <a:ea typeface="Space Mono"/>
                <a:cs typeface="Space Mono"/>
                <a:sym typeface="Space Mono"/>
              </a:defRPr>
            </a:lvl8pPr>
            <a:lvl9pPr lvl="8" rtl="0" algn="r">
              <a:spcBef>
                <a:spcPts val="1000"/>
              </a:spcBef>
              <a:spcAft>
                <a:spcPts val="1000"/>
              </a:spcAft>
              <a:buSzPts val="1200"/>
              <a:buFont typeface="Space Mono"/>
              <a:buNone/>
              <a:defRPr sz="1200">
                <a:latin typeface="Space Mono"/>
                <a:ea typeface="Space Mono"/>
                <a:cs typeface="Space Mono"/>
                <a:sym typeface="Space Mono"/>
              </a:defRPr>
            </a:lvl9pPr>
          </a:lstStyle>
          <a:p/>
        </p:txBody>
      </p:sp>
      <p:sp>
        <p:nvSpPr>
          <p:cNvPr id="292" name="Google Shape;292;p25"/>
          <p:cNvSpPr txBox="1"/>
          <p:nvPr>
            <p:ph idx="8" type="subTitle"/>
          </p:nvPr>
        </p:nvSpPr>
        <p:spPr>
          <a:xfrm>
            <a:off x="3524900" y="2617713"/>
            <a:ext cx="29175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6200"/>
              <a:buFont typeface="Inter Medium"/>
              <a:buNone/>
              <a:defRPr sz="6200">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293" name="Google Shape;293;p25"/>
          <p:cNvSpPr txBox="1"/>
          <p:nvPr>
            <p:ph idx="9" type="subTitle"/>
          </p:nvPr>
        </p:nvSpPr>
        <p:spPr>
          <a:xfrm>
            <a:off x="4456100" y="3329925"/>
            <a:ext cx="1986300" cy="5139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lgn="r">
              <a:spcBef>
                <a:spcPts val="1000"/>
              </a:spcBef>
              <a:spcAft>
                <a:spcPts val="0"/>
              </a:spcAft>
              <a:buSzPts val="1200"/>
              <a:buFont typeface="Space Mono"/>
              <a:buNone/>
              <a:defRPr sz="1200">
                <a:latin typeface="Space Mono"/>
                <a:ea typeface="Space Mono"/>
                <a:cs typeface="Space Mono"/>
                <a:sym typeface="Space Mono"/>
              </a:defRPr>
            </a:lvl2pPr>
            <a:lvl3pPr lvl="2" rtl="0" algn="r">
              <a:spcBef>
                <a:spcPts val="1000"/>
              </a:spcBef>
              <a:spcAft>
                <a:spcPts val="0"/>
              </a:spcAft>
              <a:buSzPts val="1200"/>
              <a:buFont typeface="Space Mono"/>
              <a:buNone/>
              <a:defRPr sz="1200">
                <a:latin typeface="Space Mono"/>
                <a:ea typeface="Space Mono"/>
                <a:cs typeface="Space Mono"/>
                <a:sym typeface="Space Mono"/>
              </a:defRPr>
            </a:lvl3pPr>
            <a:lvl4pPr lvl="3" rtl="0" algn="r">
              <a:spcBef>
                <a:spcPts val="1000"/>
              </a:spcBef>
              <a:spcAft>
                <a:spcPts val="0"/>
              </a:spcAft>
              <a:buSzPts val="1200"/>
              <a:buFont typeface="Space Mono"/>
              <a:buNone/>
              <a:defRPr sz="1200">
                <a:latin typeface="Space Mono"/>
                <a:ea typeface="Space Mono"/>
                <a:cs typeface="Space Mono"/>
                <a:sym typeface="Space Mono"/>
              </a:defRPr>
            </a:lvl4pPr>
            <a:lvl5pPr lvl="4" rtl="0" algn="r">
              <a:spcBef>
                <a:spcPts val="1000"/>
              </a:spcBef>
              <a:spcAft>
                <a:spcPts val="0"/>
              </a:spcAft>
              <a:buSzPts val="1200"/>
              <a:buFont typeface="Space Mono"/>
              <a:buNone/>
              <a:defRPr sz="1200">
                <a:latin typeface="Space Mono"/>
                <a:ea typeface="Space Mono"/>
                <a:cs typeface="Space Mono"/>
                <a:sym typeface="Space Mono"/>
              </a:defRPr>
            </a:lvl5pPr>
            <a:lvl6pPr lvl="5" rtl="0" algn="r">
              <a:spcBef>
                <a:spcPts val="1000"/>
              </a:spcBef>
              <a:spcAft>
                <a:spcPts val="0"/>
              </a:spcAft>
              <a:buSzPts val="1200"/>
              <a:buFont typeface="Space Mono"/>
              <a:buNone/>
              <a:defRPr sz="1200">
                <a:latin typeface="Space Mono"/>
                <a:ea typeface="Space Mono"/>
                <a:cs typeface="Space Mono"/>
                <a:sym typeface="Space Mono"/>
              </a:defRPr>
            </a:lvl6pPr>
            <a:lvl7pPr lvl="6" rtl="0" algn="r">
              <a:spcBef>
                <a:spcPts val="1000"/>
              </a:spcBef>
              <a:spcAft>
                <a:spcPts val="0"/>
              </a:spcAft>
              <a:buSzPts val="1200"/>
              <a:buFont typeface="Space Mono"/>
              <a:buNone/>
              <a:defRPr sz="1200">
                <a:latin typeface="Space Mono"/>
                <a:ea typeface="Space Mono"/>
                <a:cs typeface="Space Mono"/>
                <a:sym typeface="Space Mono"/>
              </a:defRPr>
            </a:lvl7pPr>
            <a:lvl8pPr lvl="7" rtl="0" algn="r">
              <a:spcBef>
                <a:spcPts val="1000"/>
              </a:spcBef>
              <a:spcAft>
                <a:spcPts val="0"/>
              </a:spcAft>
              <a:buSzPts val="1200"/>
              <a:buFont typeface="Space Mono"/>
              <a:buNone/>
              <a:defRPr sz="1200">
                <a:latin typeface="Space Mono"/>
                <a:ea typeface="Space Mono"/>
                <a:cs typeface="Space Mono"/>
                <a:sym typeface="Space Mono"/>
              </a:defRPr>
            </a:lvl8pPr>
            <a:lvl9pPr lvl="8" rtl="0" algn="r">
              <a:spcBef>
                <a:spcPts val="1000"/>
              </a:spcBef>
              <a:spcAft>
                <a:spcPts val="1000"/>
              </a:spcAft>
              <a:buSzPts val="1200"/>
              <a:buFont typeface="Space Mono"/>
              <a:buNone/>
              <a:defRPr sz="1200">
                <a:latin typeface="Space Mono"/>
                <a:ea typeface="Space Mono"/>
                <a:cs typeface="Space Mono"/>
                <a:sym typeface="Space Mono"/>
              </a:defRPr>
            </a:lvl9pPr>
          </a:lstStyle>
          <a:p/>
        </p:txBody>
      </p:sp>
      <p:pic>
        <p:nvPicPr>
          <p:cNvPr id="294" name="Google Shape;294;p25"/>
          <p:cNvPicPr preferRelativeResize="0"/>
          <p:nvPr/>
        </p:nvPicPr>
        <p:blipFill>
          <a:blip r:embed="rId7">
            <a:alphaModFix/>
          </a:blip>
          <a:stretch>
            <a:fillRect/>
          </a:stretch>
        </p:blipFill>
        <p:spPr>
          <a:xfrm>
            <a:off x="457529" y="4543025"/>
            <a:ext cx="950976" cy="142646"/>
          </a:xfrm>
          <a:prstGeom prst="rect">
            <a:avLst/>
          </a:prstGeom>
          <a:noFill/>
          <a:ln>
            <a:noFill/>
          </a:ln>
        </p:spPr>
      </p:pic>
      <p:sp>
        <p:nvSpPr>
          <p:cNvPr id="295" name="Google Shape;295;p25"/>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25"/>
          <p:cNvSpPr txBox="1"/>
          <p:nvPr>
            <p:ph idx="1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297" name="Google Shape;297;p25"/>
          <p:cNvPicPr preferRelativeResize="0"/>
          <p:nvPr/>
        </p:nvPicPr>
        <p:blipFill>
          <a:blip r:embed="rId8">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ix Heads">
  <p:cSld name="ONE_COLUMN_TEXT">
    <p:spTree>
      <p:nvGrpSpPr>
        <p:cNvPr id="298" name="Shape 298"/>
        <p:cNvGrpSpPr/>
        <p:nvPr/>
      </p:nvGrpSpPr>
      <p:grpSpPr>
        <a:xfrm>
          <a:off x="0" y="0"/>
          <a:ext cx="0" cy="0"/>
          <a:chOff x="0" y="0"/>
          <a:chExt cx="0" cy="0"/>
        </a:xfrm>
      </p:grpSpPr>
      <p:sp>
        <p:nvSpPr>
          <p:cNvPr id="299" name="Google Shape;299;p26"/>
          <p:cNvSpPr txBox="1"/>
          <p:nvPr>
            <p:ph type="title"/>
          </p:nvPr>
        </p:nvSpPr>
        <p:spPr>
          <a:xfrm>
            <a:off x="1294325" y="13801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0" name="Google Shape;300;p26"/>
          <p:cNvSpPr txBox="1"/>
          <p:nvPr>
            <p:ph idx="1" type="body"/>
          </p:nvPr>
        </p:nvSpPr>
        <p:spPr>
          <a:xfrm>
            <a:off x="1294325" y="18617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301" name="Google Shape;301;p26"/>
          <p:cNvSpPr txBox="1"/>
          <p:nvPr>
            <p:ph idx="2"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2" name="Google Shape;302;p26"/>
          <p:cNvSpPr/>
          <p:nvPr>
            <p:ph idx="3" type="pic"/>
          </p:nvPr>
        </p:nvSpPr>
        <p:spPr>
          <a:xfrm>
            <a:off x="444075" y="1157850"/>
            <a:ext cx="760800" cy="760800"/>
          </a:xfrm>
          <a:prstGeom prst="ellipse">
            <a:avLst/>
          </a:prstGeom>
          <a:noFill/>
          <a:ln>
            <a:noFill/>
          </a:ln>
        </p:spPr>
      </p:sp>
      <p:sp>
        <p:nvSpPr>
          <p:cNvPr id="303" name="Google Shape;303;p26"/>
          <p:cNvSpPr txBox="1"/>
          <p:nvPr>
            <p:ph idx="4" type="title"/>
          </p:nvPr>
        </p:nvSpPr>
        <p:spPr>
          <a:xfrm>
            <a:off x="3941275" y="13801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4" name="Google Shape;304;p26"/>
          <p:cNvSpPr txBox="1"/>
          <p:nvPr>
            <p:ph idx="5" type="body"/>
          </p:nvPr>
        </p:nvSpPr>
        <p:spPr>
          <a:xfrm>
            <a:off x="3941275" y="18617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305" name="Google Shape;305;p26"/>
          <p:cNvSpPr/>
          <p:nvPr>
            <p:ph idx="6" type="pic"/>
          </p:nvPr>
        </p:nvSpPr>
        <p:spPr>
          <a:xfrm>
            <a:off x="3091025" y="1157850"/>
            <a:ext cx="760800" cy="760800"/>
          </a:xfrm>
          <a:prstGeom prst="ellipse">
            <a:avLst/>
          </a:prstGeom>
          <a:noFill/>
          <a:ln>
            <a:noFill/>
          </a:ln>
        </p:spPr>
      </p:sp>
      <p:sp>
        <p:nvSpPr>
          <p:cNvPr id="306" name="Google Shape;306;p26"/>
          <p:cNvSpPr txBox="1"/>
          <p:nvPr>
            <p:ph idx="7" type="title"/>
          </p:nvPr>
        </p:nvSpPr>
        <p:spPr>
          <a:xfrm>
            <a:off x="6588225" y="13801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7" name="Google Shape;307;p26"/>
          <p:cNvSpPr/>
          <p:nvPr>
            <p:ph idx="8" type="pic"/>
          </p:nvPr>
        </p:nvSpPr>
        <p:spPr>
          <a:xfrm>
            <a:off x="5737975" y="1157850"/>
            <a:ext cx="760800" cy="760800"/>
          </a:xfrm>
          <a:prstGeom prst="ellipse">
            <a:avLst/>
          </a:prstGeom>
          <a:noFill/>
          <a:ln>
            <a:noFill/>
          </a:ln>
        </p:spPr>
      </p:sp>
      <p:sp>
        <p:nvSpPr>
          <p:cNvPr id="308" name="Google Shape;308;p26"/>
          <p:cNvSpPr txBox="1"/>
          <p:nvPr>
            <p:ph idx="9" type="title"/>
          </p:nvPr>
        </p:nvSpPr>
        <p:spPr>
          <a:xfrm>
            <a:off x="1294325" y="32432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9" name="Google Shape;309;p26"/>
          <p:cNvSpPr txBox="1"/>
          <p:nvPr>
            <p:ph idx="13" type="body"/>
          </p:nvPr>
        </p:nvSpPr>
        <p:spPr>
          <a:xfrm>
            <a:off x="1294325" y="37248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310" name="Google Shape;310;p26"/>
          <p:cNvSpPr/>
          <p:nvPr>
            <p:ph idx="14" type="pic"/>
          </p:nvPr>
        </p:nvSpPr>
        <p:spPr>
          <a:xfrm>
            <a:off x="444075" y="3020950"/>
            <a:ext cx="760800" cy="760800"/>
          </a:xfrm>
          <a:prstGeom prst="ellipse">
            <a:avLst/>
          </a:prstGeom>
          <a:noFill/>
          <a:ln>
            <a:noFill/>
          </a:ln>
        </p:spPr>
      </p:sp>
      <p:sp>
        <p:nvSpPr>
          <p:cNvPr id="311" name="Google Shape;311;p26"/>
          <p:cNvSpPr txBox="1"/>
          <p:nvPr>
            <p:ph idx="15" type="title"/>
          </p:nvPr>
        </p:nvSpPr>
        <p:spPr>
          <a:xfrm>
            <a:off x="3941275" y="32432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12" name="Google Shape;312;p26"/>
          <p:cNvSpPr txBox="1"/>
          <p:nvPr>
            <p:ph idx="16" type="body"/>
          </p:nvPr>
        </p:nvSpPr>
        <p:spPr>
          <a:xfrm>
            <a:off x="3941275" y="37248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313" name="Google Shape;313;p26"/>
          <p:cNvSpPr/>
          <p:nvPr>
            <p:ph idx="17" type="pic"/>
          </p:nvPr>
        </p:nvSpPr>
        <p:spPr>
          <a:xfrm>
            <a:off x="3091025" y="3020950"/>
            <a:ext cx="760800" cy="760800"/>
          </a:xfrm>
          <a:prstGeom prst="ellipse">
            <a:avLst/>
          </a:prstGeom>
          <a:noFill/>
          <a:ln>
            <a:noFill/>
          </a:ln>
        </p:spPr>
      </p:sp>
      <p:sp>
        <p:nvSpPr>
          <p:cNvPr id="314" name="Google Shape;314;p26"/>
          <p:cNvSpPr txBox="1"/>
          <p:nvPr>
            <p:ph idx="18" type="title"/>
          </p:nvPr>
        </p:nvSpPr>
        <p:spPr>
          <a:xfrm>
            <a:off x="6588225" y="32432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15" name="Google Shape;315;p26"/>
          <p:cNvSpPr/>
          <p:nvPr>
            <p:ph idx="19" type="pic"/>
          </p:nvPr>
        </p:nvSpPr>
        <p:spPr>
          <a:xfrm>
            <a:off x="5737975" y="3020950"/>
            <a:ext cx="760800" cy="760800"/>
          </a:xfrm>
          <a:prstGeom prst="ellipse">
            <a:avLst/>
          </a:prstGeom>
          <a:noFill/>
          <a:ln>
            <a:noFill/>
          </a:ln>
        </p:spPr>
      </p:sp>
      <p:sp>
        <p:nvSpPr>
          <p:cNvPr id="316" name="Google Shape;316;p26"/>
          <p:cNvSpPr txBox="1"/>
          <p:nvPr>
            <p:ph idx="12" type="sldNum"/>
          </p:nvPr>
        </p:nvSpPr>
        <p:spPr>
          <a:xfrm>
            <a:off x="8140933"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26"/>
          <p:cNvSpPr txBox="1"/>
          <p:nvPr>
            <p:ph idx="20" type="sldNum"/>
          </p:nvPr>
        </p:nvSpPr>
        <p:spPr>
          <a:xfrm>
            <a:off x="7704106" y="4417550"/>
            <a:ext cx="7776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r>
              <a:rPr lang="en"/>
              <a:t>Slide /</a:t>
            </a:r>
            <a:endParaRPr/>
          </a:p>
        </p:txBody>
      </p:sp>
      <p:sp>
        <p:nvSpPr>
          <p:cNvPr id="318" name="Google Shape;318;p26"/>
          <p:cNvSpPr txBox="1"/>
          <p:nvPr>
            <p:ph idx="21" type="body"/>
          </p:nvPr>
        </p:nvSpPr>
        <p:spPr>
          <a:xfrm>
            <a:off x="6740625" y="20141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319" name="Google Shape;319;p26"/>
          <p:cNvSpPr txBox="1"/>
          <p:nvPr>
            <p:ph idx="22" type="body"/>
          </p:nvPr>
        </p:nvSpPr>
        <p:spPr>
          <a:xfrm>
            <a:off x="6740625" y="38772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pic>
        <p:nvPicPr>
          <p:cNvPr id="320" name="Google Shape;320;p26"/>
          <p:cNvPicPr preferRelativeResize="0"/>
          <p:nvPr/>
        </p:nvPicPr>
        <p:blipFill>
          <a:blip r:embed="rId2">
            <a:alphaModFix/>
          </a:blip>
          <a:stretch>
            <a:fillRect/>
          </a:stretch>
        </p:blipFill>
        <p:spPr>
          <a:xfrm>
            <a:off x="457529" y="4543025"/>
            <a:ext cx="950976" cy="14264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ix Heads (Small)">
  <p:cSld name="ONE_COLUMN_TEXT_1">
    <p:spTree>
      <p:nvGrpSpPr>
        <p:cNvPr id="321" name="Shape 321"/>
        <p:cNvGrpSpPr/>
        <p:nvPr/>
      </p:nvGrpSpPr>
      <p:grpSpPr>
        <a:xfrm>
          <a:off x="0" y="0"/>
          <a:ext cx="0" cy="0"/>
          <a:chOff x="0" y="0"/>
          <a:chExt cx="0" cy="0"/>
        </a:xfrm>
      </p:grpSpPr>
      <p:sp>
        <p:nvSpPr>
          <p:cNvPr id="322" name="Google Shape;322;p27"/>
          <p:cNvSpPr txBox="1"/>
          <p:nvPr>
            <p:ph type="title"/>
          </p:nvPr>
        </p:nvSpPr>
        <p:spPr>
          <a:xfrm>
            <a:off x="1219800" y="1466325"/>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3" name="Google Shape;323;p27"/>
          <p:cNvSpPr txBox="1"/>
          <p:nvPr>
            <p:ph idx="2"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4" name="Google Shape;324;p27"/>
          <p:cNvSpPr/>
          <p:nvPr>
            <p:ph idx="3" type="pic"/>
          </p:nvPr>
        </p:nvSpPr>
        <p:spPr>
          <a:xfrm>
            <a:off x="311700" y="1466325"/>
            <a:ext cx="908100" cy="908100"/>
          </a:xfrm>
          <a:prstGeom prst="ellipse">
            <a:avLst/>
          </a:prstGeom>
          <a:noFill/>
          <a:ln>
            <a:noFill/>
          </a:ln>
        </p:spPr>
      </p:sp>
      <p:sp>
        <p:nvSpPr>
          <p:cNvPr id="325" name="Google Shape;325;p27"/>
          <p:cNvSpPr txBox="1"/>
          <p:nvPr>
            <p:ph idx="1" type="subTitle"/>
          </p:nvPr>
        </p:nvSpPr>
        <p:spPr>
          <a:xfrm>
            <a:off x="1219800" y="1947825"/>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26" name="Google Shape;326;p27"/>
          <p:cNvSpPr txBox="1"/>
          <p:nvPr>
            <p:ph idx="4" type="title"/>
          </p:nvPr>
        </p:nvSpPr>
        <p:spPr>
          <a:xfrm>
            <a:off x="4033502" y="1466325"/>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7" name="Google Shape;327;p27"/>
          <p:cNvSpPr txBox="1"/>
          <p:nvPr>
            <p:ph idx="5" type="subTitle"/>
          </p:nvPr>
        </p:nvSpPr>
        <p:spPr>
          <a:xfrm>
            <a:off x="4033503" y="1947825"/>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28" name="Google Shape;328;p27"/>
          <p:cNvSpPr txBox="1"/>
          <p:nvPr>
            <p:ph idx="6" type="title"/>
          </p:nvPr>
        </p:nvSpPr>
        <p:spPr>
          <a:xfrm>
            <a:off x="6847205" y="1466325"/>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9" name="Google Shape;329;p27"/>
          <p:cNvSpPr txBox="1"/>
          <p:nvPr>
            <p:ph idx="7" type="subTitle"/>
          </p:nvPr>
        </p:nvSpPr>
        <p:spPr>
          <a:xfrm>
            <a:off x="6847205" y="1947825"/>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30" name="Google Shape;330;p27"/>
          <p:cNvSpPr/>
          <p:nvPr>
            <p:ph idx="8" type="pic"/>
          </p:nvPr>
        </p:nvSpPr>
        <p:spPr>
          <a:xfrm>
            <a:off x="3125400" y="1466325"/>
            <a:ext cx="908100" cy="908100"/>
          </a:xfrm>
          <a:prstGeom prst="ellipse">
            <a:avLst/>
          </a:prstGeom>
          <a:noFill/>
          <a:ln>
            <a:noFill/>
          </a:ln>
        </p:spPr>
      </p:sp>
      <p:sp>
        <p:nvSpPr>
          <p:cNvPr id="331" name="Google Shape;331;p27"/>
          <p:cNvSpPr/>
          <p:nvPr>
            <p:ph idx="9" type="pic"/>
          </p:nvPr>
        </p:nvSpPr>
        <p:spPr>
          <a:xfrm>
            <a:off x="5914500" y="1466325"/>
            <a:ext cx="908100" cy="908100"/>
          </a:xfrm>
          <a:prstGeom prst="ellipse">
            <a:avLst/>
          </a:prstGeom>
          <a:noFill/>
          <a:ln>
            <a:noFill/>
          </a:ln>
        </p:spPr>
      </p:sp>
      <p:sp>
        <p:nvSpPr>
          <p:cNvPr id="332" name="Google Shape;332;p27"/>
          <p:cNvSpPr txBox="1"/>
          <p:nvPr>
            <p:ph idx="13" type="title"/>
          </p:nvPr>
        </p:nvSpPr>
        <p:spPr>
          <a:xfrm>
            <a:off x="1219800" y="2961750"/>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3" name="Google Shape;333;p27"/>
          <p:cNvSpPr/>
          <p:nvPr>
            <p:ph idx="14" type="pic"/>
          </p:nvPr>
        </p:nvSpPr>
        <p:spPr>
          <a:xfrm>
            <a:off x="311700" y="2961750"/>
            <a:ext cx="908100" cy="908100"/>
          </a:xfrm>
          <a:prstGeom prst="ellipse">
            <a:avLst/>
          </a:prstGeom>
          <a:noFill/>
          <a:ln>
            <a:noFill/>
          </a:ln>
        </p:spPr>
      </p:sp>
      <p:sp>
        <p:nvSpPr>
          <p:cNvPr id="334" name="Google Shape;334;p27"/>
          <p:cNvSpPr txBox="1"/>
          <p:nvPr>
            <p:ph idx="15" type="subTitle"/>
          </p:nvPr>
        </p:nvSpPr>
        <p:spPr>
          <a:xfrm>
            <a:off x="1219800" y="3443250"/>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35" name="Google Shape;335;p27"/>
          <p:cNvSpPr txBox="1"/>
          <p:nvPr>
            <p:ph idx="16" type="title"/>
          </p:nvPr>
        </p:nvSpPr>
        <p:spPr>
          <a:xfrm>
            <a:off x="4033502" y="2961750"/>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6" name="Google Shape;336;p27"/>
          <p:cNvSpPr txBox="1"/>
          <p:nvPr>
            <p:ph idx="17" type="subTitle"/>
          </p:nvPr>
        </p:nvSpPr>
        <p:spPr>
          <a:xfrm>
            <a:off x="4033503" y="3443250"/>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37" name="Google Shape;337;p27"/>
          <p:cNvSpPr txBox="1"/>
          <p:nvPr>
            <p:ph idx="18" type="title"/>
          </p:nvPr>
        </p:nvSpPr>
        <p:spPr>
          <a:xfrm>
            <a:off x="6847205" y="2961750"/>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8" name="Google Shape;338;p27"/>
          <p:cNvSpPr txBox="1"/>
          <p:nvPr>
            <p:ph idx="19" type="subTitle"/>
          </p:nvPr>
        </p:nvSpPr>
        <p:spPr>
          <a:xfrm>
            <a:off x="6847205" y="3443250"/>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39" name="Google Shape;339;p27"/>
          <p:cNvSpPr/>
          <p:nvPr>
            <p:ph idx="20" type="pic"/>
          </p:nvPr>
        </p:nvSpPr>
        <p:spPr>
          <a:xfrm>
            <a:off x="3125400" y="2961750"/>
            <a:ext cx="908100" cy="908100"/>
          </a:xfrm>
          <a:prstGeom prst="ellipse">
            <a:avLst/>
          </a:prstGeom>
          <a:noFill/>
          <a:ln>
            <a:noFill/>
          </a:ln>
        </p:spPr>
      </p:sp>
      <p:sp>
        <p:nvSpPr>
          <p:cNvPr id="340" name="Google Shape;340;p27"/>
          <p:cNvSpPr/>
          <p:nvPr>
            <p:ph idx="21" type="pic"/>
          </p:nvPr>
        </p:nvSpPr>
        <p:spPr>
          <a:xfrm>
            <a:off x="5914500" y="2961750"/>
            <a:ext cx="908100" cy="908100"/>
          </a:xfrm>
          <a:prstGeom prst="ellipse">
            <a:avLst/>
          </a:prstGeom>
          <a:noFill/>
          <a:ln>
            <a:noFill/>
          </a:ln>
        </p:spPr>
      </p:sp>
      <p:sp>
        <p:nvSpPr>
          <p:cNvPr id="341" name="Google Shape;341;p27"/>
          <p:cNvSpPr txBox="1"/>
          <p:nvPr>
            <p:ph idx="12" type="sldNum"/>
          </p:nvPr>
        </p:nvSpPr>
        <p:spPr>
          <a:xfrm>
            <a:off x="8140933"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27"/>
          <p:cNvSpPr txBox="1"/>
          <p:nvPr>
            <p:ph idx="22" type="sldNum"/>
          </p:nvPr>
        </p:nvSpPr>
        <p:spPr>
          <a:xfrm>
            <a:off x="7704106" y="4417550"/>
            <a:ext cx="7776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r>
              <a:rPr lang="en"/>
              <a:t>Slide /</a:t>
            </a:r>
            <a:endParaRPr/>
          </a:p>
        </p:txBody>
      </p:sp>
      <p:pic>
        <p:nvPicPr>
          <p:cNvPr id="343" name="Google Shape;343;p27"/>
          <p:cNvPicPr preferRelativeResize="0"/>
          <p:nvPr/>
        </p:nvPicPr>
        <p:blipFill>
          <a:blip r:embed="rId2">
            <a:alphaModFix/>
          </a:blip>
          <a:stretch>
            <a:fillRect/>
          </a:stretch>
        </p:blipFill>
        <p:spPr>
          <a:xfrm>
            <a:off x="457529" y="4543025"/>
            <a:ext cx="950976" cy="14264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Five Heads (Cards)">
  <p:cSld name="ONE_COLUMN_TEXT_1_1">
    <p:spTree>
      <p:nvGrpSpPr>
        <p:cNvPr id="344" name="Shape 344"/>
        <p:cNvGrpSpPr/>
        <p:nvPr/>
      </p:nvGrpSpPr>
      <p:grpSpPr>
        <a:xfrm>
          <a:off x="0" y="0"/>
          <a:ext cx="0" cy="0"/>
          <a:chOff x="0" y="0"/>
          <a:chExt cx="0" cy="0"/>
        </a:xfrm>
      </p:grpSpPr>
      <p:sp>
        <p:nvSpPr>
          <p:cNvPr id="345" name="Google Shape;345;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6" name="Google Shape;346;p28"/>
          <p:cNvPicPr preferRelativeResize="0"/>
          <p:nvPr/>
        </p:nvPicPr>
        <p:blipFill>
          <a:blip r:embed="rId2">
            <a:alphaModFix/>
          </a:blip>
          <a:stretch>
            <a:fillRect/>
          </a:stretch>
        </p:blipFill>
        <p:spPr>
          <a:xfrm>
            <a:off x="457529" y="4543025"/>
            <a:ext cx="950976" cy="142646"/>
          </a:xfrm>
          <a:prstGeom prst="rect">
            <a:avLst/>
          </a:prstGeom>
          <a:noFill/>
          <a:ln>
            <a:noFill/>
          </a:ln>
        </p:spPr>
      </p:pic>
      <p:pic>
        <p:nvPicPr>
          <p:cNvPr id="347" name="Google Shape;347;p28"/>
          <p:cNvPicPr preferRelativeResize="0"/>
          <p:nvPr/>
        </p:nvPicPr>
        <p:blipFill>
          <a:blip r:embed="rId3">
            <a:alphaModFix amt="10000"/>
          </a:blip>
          <a:stretch>
            <a:fillRect/>
          </a:stretch>
        </p:blipFill>
        <p:spPr>
          <a:xfrm>
            <a:off x="414563" y="1811724"/>
            <a:ext cx="1515025" cy="2192350"/>
          </a:xfrm>
          <a:prstGeom prst="rect">
            <a:avLst/>
          </a:prstGeom>
          <a:noFill/>
          <a:ln>
            <a:noFill/>
          </a:ln>
        </p:spPr>
      </p:pic>
      <p:sp>
        <p:nvSpPr>
          <p:cNvPr id="348" name="Google Shape;348;p28"/>
          <p:cNvSpPr txBox="1"/>
          <p:nvPr>
            <p:ph idx="2" type="title"/>
          </p:nvPr>
        </p:nvSpPr>
        <p:spPr>
          <a:xfrm>
            <a:off x="414575"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9" name="Google Shape;349;p28"/>
          <p:cNvSpPr txBox="1"/>
          <p:nvPr>
            <p:ph idx="1" type="subTitle"/>
          </p:nvPr>
        </p:nvSpPr>
        <p:spPr>
          <a:xfrm>
            <a:off x="414575"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350" name="Google Shape;350;p28"/>
          <p:cNvSpPr/>
          <p:nvPr>
            <p:ph idx="3" type="pic"/>
          </p:nvPr>
        </p:nvSpPr>
        <p:spPr>
          <a:xfrm>
            <a:off x="718038" y="1237000"/>
            <a:ext cx="908100" cy="908100"/>
          </a:xfrm>
          <a:prstGeom prst="ellipse">
            <a:avLst/>
          </a:prstGeom>
          <a:noFill/>
          <a:ln>
            <a:noFill/>
          </a:ln>
        </p:spPr>
      </p:sp>
      <p:pic>
        <p:nvPicPr>
          <p:cNvPr id="351" name="Google Shape;351;p28"/>
          <p:cNvPicPr preferRelativeResize="0"/>
          <p:nvPr/>
        </p:nvPicPr>
        <p:blipFill>
          <a:blip r:embed="rId3">
            <a:alphaModFix amt="10000"/>
          </a:blip>
          <a:stretch>
            <a:fillRect/>
          </a:stretch>
        </p:blipFill>
        <p:spPr>
          <a:xfrm>
            <a:off x="2112948" y="1811724"/>
            <a:ext cx="1515025" cy="2192350"/>
          </a:xfrm>
          <a:prstGeom prst="rect">
            <a:avLst/>
          </a:prstGeom>
          <a:noFill/>
          <a:ln>
            <a:noFill/>
          </a:ln>
        </p:spPr>
      </p:pic>
      <p:sp>
        <p:nvSpPr>
          <p:cNvPr id="352" name="Google Shape;352;p28"/>
          <p:cNvSpPr txBox="1"/>
          <p:nvPr>
            <p:ph idx="4" type="title"/>
          </p:nvPr>
        </p:nvSpPr>
        <p:spPr>
          <a:xfrm>
            <a:off x="2112960"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53" name="Google Shape;353;p28"/>
          <p:cNvSpPr txBox="1"/>
          <p:nvPr>
            <p:ph idx="5" type="subTitle"/>
          </p:nvPr>
        </p:nvSpPr>
        <p:spPr>
          <a:xfrm>
            <a:off x="2112961"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354" name="Google Shape;354;p28"/>
          <p:cNvSpPr/>
          <p:nvPr>
            <p:ph idx="6" type="pic"/>
          </p:nvPr>
        </p:nvSpPr>
        <p:spPr>
          <a:xfrm>
            <a:off x="2416423" y="1237000"/>
            <a:ext cx="908100" cy="908100"/>
          </a:xfrm>
          <a:prstGeom prst="ellipse">
            <a:avLst/>
          </a:prstGeom>
          <a:noFill/>
          <a:ln>
            <a:noFill/>
          </a:ln>
        </p:spPr>
      </p:sp>
      <p:pic>
        <p:nvPicPr>
          <p:cNvPr id="355" name="Google Shape;355;p28"/>
          <p:cNvPicPr preferRelativeResize="0"/>
          <p:nvPr/>
        </p:nvPicPr>
        <p:blipFill>
          <a:blip r:embed="rId3">
            <a:alphaModFix amt="10000"/>
          </a:blip>
          <a:stretch>
            <a:fillRect/>
          </a:stretch>
        </p:blipFill>
        <p:spPr>
          <a:xfrm>
            <a:off x="3811333" y="1811724"/>
            <a:ext cx="1515025" cy="2192350"/>
          </a:xfrm>
          <a:prstGeom prst="rect">
            <a:avLst/>
          </a:prstGeom>
          <a:noFill/>
          <a:ln>
            <a:noFill/>
          </a:ln>
        </p:spPr>
      </p:pic>
      <p:sp>
        <p:nvSpPr>
          <p:cNvPr id="356" name="Google Shape;356;p28"/>
          <p:cNvSpPr txBox="1"/>
          <p:nvPr>
            <p:ph idx="7" type="title"/>
          </p:nvPr>
        </p:nvSpPr>
        <p:spPr>
          <a:xfrm>
            <a:off x="3811346"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57" name="Google Shape;357;p28"/>
          <p:cNvSpPr txBox="1"/>
          <p:nvPr>
            <p:ph idx="8" type="subTitle"/>
          </p:nvPr>
        </p:nvSpPr>
        <p:spPr>
          <a:xfrm>
            <a:off x="3811346"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358" name="Google Shape;358;p28"/>
          <p:cNvSpPr/>
          <p:nvPr>
            <p:ph idx="9" type="pic"/>
          </p:nvPr>
        </p:nvSpPr>
        <p:spPr>
          <a:xfrm>
            <a:off x="4114808" y="1237000"/>
            <a:ext cx="908100" cy="908100"/>
          </a:xfrm>
          <a:prstGeom prst="ellipse">
            <a:avLst/>
          </a:prstGeom>
          <a:noFill/>
          <a:ln>
            <a:noFill/>
          </a:ln>
        </p:spPr>
      </p:sp>
      <p:pic>
        <p:nvPicPr>
          <p:cNvPr id="359" name="Google Shape;359;p28"/>
          <p:cNvPicPr preferRelativeResize="0"/>
          <p:nvPr/>
        </p:nvPicPr>
        <p:blipFill>
          <a:blip r:embed="rId3">
            <a:alphaModFix amt="10000"/>
          </a:blip>
          <a:stretch>
            <a:fillRect/>
          </a:stretch>
        </p:blipFill>
        <p:spPr>
          <a:xfrm>
            <a:off x="5509719" y="1811724"/>
            <a:ext cx="1515025" cy="2192350"/>
          </a:xfrm>
          <a:prstGeom prst="rect">
            <a:avLst/>
          </a:prstGeom>
          <a:noFill/>
          <a:ln>
            <a:noFill/>
          </a:ln>
        </p:spPr>
      </p:pic>
      <p:sp>
        <p:nvSpPr>
          <p:cNvPr id="360" name="Google Shape;360;p28"/>
          <p:cNvSpPr txBox="1"/>
          <p:nvPr>
            <p:ph idx="13" type="title"/>
          </p:nvPr>
        </p:nvSpPr>
        <p:spPr>
          <a:xfrm>
            <a:off x="5509731"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61" name="Google Shape;361;p28"/>
          <p:cNvSpPr txBox="1"/>
          <p:nvPr>
            <p:ph idx="14" type="subTitle"/>
          </p:nvPr>
        </p:nvSpPr>
        <p:spPr>
          <a:xfrm>
            <a:off x="5509731"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362" name="Google Shape;362;p28"/>
          <p:cNvSpPr/>
          <p:nvPr>
            <p:ph idx="15" type="pic"/>
          </p:nvPr>
        </p:nvSpPr>
        <p:spPr>
          <a:xfrm>
            <a:off x="5813194" y="1237000"/>
            <a:ext cx="908100" cy="908100"/>
          </a:xfrm>
          <a:prstGeom prst="ellipse">
            <a:avLst/>
          </a:prstGeom>
          <a:noFill/>
          <a:ln>
            <a:noFill/>
          </a:ln>
        </p:spPr>
      </p:sp>
      <p:pic>
        <p:nvPicPr>
          <p:cNvPr id="363" name="Google Shape;363;p28"/>
          <p:cNvPicPr preferRelativeResize="0"/>
          <p:nvPr/>
        </p:nvPicPr>
        <p:blipFill>
          <a:blip r:embed="rId3">
            <a:alphaModFix amt="10000"/>
          </a:blip>
          <a:stretch>
            <a:fillRect/>
          </a:stretch>
        </p:blipFill>
        <p:spPr>
          <a:xfrm>
            <a:off x="7208104" y="1811724"/>
            <a:ext cx="1515025" cy="2192350"/>
          </a:xfrm>
          <a:prstGeom prst="rect">
            <a:avLst/>
          </a:prstGeom>
          <a:noFill/>
          <a:ln>
            <a:noFill/>
          </a:ln>
        </p:spPr>
      </p:pic>
      <p:sp>
        <p:nvSpPr>
          <p:cNvPr id="364" name="Google Shape;364;p28"/>
          <p:cNvSpPr txBox="1"/>
          <p:nvPr>
            <p:ph idx="16" type="title"/>
          </p:nvPr>
        </p:nvSpPr>
        <p:spPr>
          <a:xfrm>
            <a:off x="7208117"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65" name="Google Shape;365;p28"/>
          <p:cNvSpPr txBox="1"/>
          <p:nvPr>
            <p:ph idx="17" type="subTitle"/>
          </p:nvPr>
        </p:nvSpPr>
        <p:spPr>
          <a:xfrm>
            <a:off x="7208117"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366" name="Google Shape;366;p28"/>
          <p:cNvSpPr/>
          <p:nvPr>
            <p:ph idx="18" type="pic"/>
          </p:nvPr>
        </p:nvSpPr>
        <p:spPr>
          <a:xfrm>
            <a:off x="7511579" y="1237000"/>
            <a:ext cx="908100" cy="908100"/>
          </a:xfrm>
          <a:prstGeom prst="ellipse">
            <a:avLst/>
          </a:prstGeom>
          <a:noFill/>
          <a:ln>
            <a:noFill/>
          </a:ln>
        </p:spPr>
      </p:sp>
      <p:sp>
        <p:nvSpPr>
          <p:cNvPr id="367" name="Google Shape;367;p28"/>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28"/>
          <p:cNvSpPr txBox="1"/>
          <p:nvPr>
            <p:ph idx="19"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eft)">
  <p:cSld name="MAIN_POINT">
    <p:spTree>
      <p:nvGrpSpPr>
        <p:cNvPr id="369" name="Shape 369"/>
        <p:cNvGrpSpPr/>
        <p:nvPr/>
      </p:nvGrpSpPr>
      <p:grpSpPr>
        <a:xfrm>
          <a:off x="0" y="0"/>
          <a:ext cx="0" cy="0"/>
          <a:chOff x="0" y="0"/>
          <a:chExt cx="0" cy="0"/>
        </a:xfrm>
      </p:grpSpPr>
      <p:sp>
        <p:nvSpPr>
          <p:cNvPr id="370" name="Google Shape;370;p2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p:txBody>
      </p:sp>
      <p:pic>
        <p:nvPicPr>
          <p:cNvPr id="371" name="Google Shape;371;p29"/>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372" name="Google Shape;372;p29"/>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29"/>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4" name="Shape 374"/>
        <p:cNvGrpSpPr/>
        <p:nvPr/>
      </p:nvGrpSpPr>
      <p:grpSpPr>
        <a:xfrm>
          <a:off x="0" y="0"/>
          <a:ext cx="0" cy="0"/>
          <a:chOff x="0" y="0"/>
          <a:chExt cx="0" cy="0"/>
        </a:xfrm>
      </p:grpSpPr>
      <p:sp>
        <p:nvSpPr>
          <p:cNvPr id="375" name="Google Shape;375;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7" name="Google Shape;377;p3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8" name="Google Shape;378;p3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000"/>
              </a:spcBef>
              <a:spcAft>
                <a:spcPts val="0"/>
              </a:spcAft>
              <a:buClr>
                <a:schemeClr val="dk1"/>
              </a:buClr>
              <a:buSzPts val="1400"/>
              <a:buChar char="○"/>
              <a:defRPr>
                <a:solidFill>
                  <a:schemeClr val="dk1"/>
                </a:solidFill>
              </a:defRPr>
            </a:lvl2pPr>
            <a:lvl3pPr indent="-317500" lvl="2" marL="1371600" rtl="0">
              <a:spcBef>
                <a:spcPts val="1000"/>
              </a:spcBef>
              <a:spcAft>
                <a:spcPts val="0"/>
              </a:spcAft>
              <a:buClr>
                <a:schemeClr val="dk1"/>
              </a:buClr>
              <a:buSzPts val="1400"/>
              <a:buChar char="■"/>
              <a:defRPr>
                <a:solidFill>
                  <a:schemeClr val="dk1"/>
                </a:solidFill>
              </a:defRPr>
            </a:lvl3pPr>
            <a:lvl4pPr indent="-317500" lvl="3" marL="1828800" rtl="0">
              <a:spcBef>
                <a:spcPts val="1000"/>
              </a:spcBef>
              <a:spcAft>
                <a:spcPts val="0"/>
              </a:spcAft>
              <a:buClr>
                <a:schemeClr val="dk1"/>
              </a:buClr>
              <a:buSzPts val="1400"/>
              <a:buChar char="●"/>
              <a:defRPr>
                <a:solidFill>
                  <a:schemeClr val="dk1"/>
                </a:solidFill>
              </a:defRPr>
            </a:lvl4pPr>
            <a:lvl5pPr indent="-317500" lvl="4" marL="2286000" rtl="0">
              <a:spcBef>
                <a:spcPts val="1000"/>
              </a:spcBef>
              <a:spcAft>
                <a:spcPts val="0"/>
              </a:spcAft>
              <a:buClr>
                <a:schemeClr val="dk1"/>
              </a:buClr>
              <a:buSzPts val="1400"/>
              <a:buChar char="○"/>
              <a:defRPr>
                <a:solidFill>
                  <a:schemeClr val="dk1"/>
                </a:solidFill>
              </a:defRPr>
            </a:lvl5pPr>
            <a:lvl6pPr indent="-317500" lvl="5" marL="2743200" rtl="0">
              <a:spcBef>
                <a:spcPts val="1000"/>
              </a:spcBef>
              <a:spcAft>
                <a:spcPts val="0"/>
              </a:spcAft>
              <a:buClr>
                <a:schemeClr val="dk1"/>
              </a:buClr>
              <a:buSzPts val="1400"/>
              <a:buChar char="■"/>
              <a:defRPr>
                <a:solidFill>
                  <a:schemeClr val="dk1"/>
                </a:solidFill>
              </a:defRPr>
            </a:lvl6pPr>
            <a:lvl7pPr indent="-317500" lvl="6" marL="3200400" rtl="0">
              <a:spcBef>
                <a:spcPts val="1000"/>
              </a:spcBef>
              <a:spcAft>
                <a:spcPts val="0"/>
              </a:spcAft>
              <a:buClr>
                <a:schemeClr val="dk1"/>
              </a:buClr>
              <a:buSzPts val="1400"/>
              <a:buChar char="●"/>
              <a:defRPr>
                <a:solidFill>
                  <a:schemeClr val="dk1"/>
                </a:solidFill>
              </a:defRPr>
            </a:lvl7pPr>
            <a:lvl8pPr indent="-317500" lvl="7" marL="3657600" rtl="0">
              <a:spcBef>
                <a:spcPts val="1000"/>
              </a:spcBef>
              <a:spcAft>
                <a:spcPts val="0"/>
              </a:spcAft>
              <a:buClr>
                <a:schemeClr val="dk1"/>
              </a:buClr>
              <a:buSzPts val="1400"/>
              <a:buChar char="○"/>
              <a:defRPr>
                <a:solidFill>
                  <a:schemeClr val="dk1"/>
                </a:solidFill>
              </a:defRPr>
            </a:lvl8pPr>
            <a:lvl9pPr indent="-317500" lvl="8" marL="4114800" rtl="0">
              <a:spcBef>
                <a:spcPts val="1000"/>
              </a:spcBef>
              <a:spcAft>
                <a:spcPts val="1000"/>
              </a:spcAft>
              <a:buClr>
                <a:schemeClr val="dk1"/>
              </a:buClr>
              <a:buSzPts val="1400"/>
              <a:buChar char="■"/>
              <a:defRPr>
                <a:solidFill>
                  <a:schemeClr val="dk1"/>
                </a:solidFill>
              </a:defRPr>
            </a:lvl9pPr>
          </a:lstStyle>
          <a:p/>
        </p:txBody>
      </p:sp>
      <p:pic>
        <p:nvPicPr>
          <p:cNvPr id="379" name="Google Shape;379;p30"/>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380" name="Google Shape;380;p30"/>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81" name="Google Shape;381;p30"/>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chemeClr val="dk1"/>
        </a:solidFill>
      </p:bgPr>
    </p:bg>
    <p:spTree>
      <p:nvGrpSpPr>
        <p:cNvPr id="27" name="Shape 27"/>
        <p:cNvGrpSpPr/>
        <p:nvPr/>
      </p:nvGrpSpPr>
      <p:grpSpPr>
        <a:xfrm>
          <a:off x="0" y="0"/>
          <a:ext cx="0" cy="0"/>
          <a:chOff x="0" y="0"/>
          <a:chExt cx="0" cy="0"/>
        </a:xfrm>
      </p:grpSpPr>
      <p:sp>
        <p:nvSpPr>
          <p:cNvPr id="28" name="Google Shape;28;p4"/>
          <p:cNvSpPr txBox="1"/>
          <p:nvPr>
            <p:ph type="ctrTitle"/>
          </p:nvPr>
        </p:nvSpPr>
        <p:spPr>
          <a:xfrm>
            <a:off x="574500" y="904600"/>
            <a:ext cx="7995000" cy="2453700"/>
          </a:xfrm>
          <a:prstGeom prst="rect">
            <a:avLst/>
          </a:prstGeom>
        </p:spPr>
        <p:txBody>
          <a:bodyPr anchorCtr="0" anchor="t" bIns="91425" lIns="91425" spcFirstLastPara="1" rIns="91425" wrap="square" tIns="91425">
            <a:normAutofit/>
          </a:bodyPr>
          <a:lstStyle>
            <a:lvl1pPr lvl="0" rtl="0">
              <a:lnSpc>
                <a:spcPct val="85000"/>
              </a:lnSpc>
              <a:spcBef>
                <a:spcPts val="0"/>
              </a:spcBef>
              <a:spcAft>
                <a:spcPts val="0"/>
              </a:spcAft>
              <a:buClr>
                <a:schemeClr val="lt1"/>
              </a:buClr>
              <a:buSzPts val="10500"/>
              <a:buNone/>
              <a:defRPr b="1" sz="10500">
                <a:solidFill>
                  <a:schemeClr val="lt1"/>
                </a:solidFill>
              </a:defRPr>
            </a:lvl1pPr>
            <a:lvl2pPr lvl="1" rtl="0" algn="ctr">
              <a:spcBef>
                <a:spcPts val="0"/>
              </a:spcBef>
              <a:spcAft>
                <a:spcPts val="0"/>
              </a:spcAft>
              <a:buSzPts val="10500"/>
              <a:buFont typeface="Inter"/>
              <a:buNone/>
              <a:defRPr sz="10500">
                <a:latin typeface="Inter"/>
                <a:ea typeface="Inter"/>
                <a:cs typeface="Inter"/>
                <a:sym typeface="Inter"/>
              </a:defRPr>
            </a:lvl2pPr>
            <a:lvl3pPr lvl="2" rtl="0" algn="ctr">
              <a:spcBef>
                <a:spcPts val="0"/>
              </a:spcBef>
              <a:spcAft>
                <a:spcPts val="0"/>
              </a:spcAft>
              <a:buSzPts val="10500"/>
              <a:buFont typeface="Inter"/>
              <a:buNone/>
              <a:defRPr sz="10500">
                <a:latin typeface="Inter"/>
                <a:ea typeface="Inter"/>
                <a:cs typeface="Inter"/>
                <a:sym typeface="Inter"/>
              </a:defRPr>
            </a:lvl3pPr>
            <a:lvl4pPr lvl="3" rtl="0" algn="ctr">
              <a:spcBef>
                <a:spcPts val="0"/>
              </a:spcBef>
              <a:spcAft>
                <a:spcPts val="0"/>
              </a:spcAft>
              <a:buSzPts val="10500"/>
              <a:buFont typeface="Inter"/>
              <a:buNone/>
              <a:defRPr sz="10500">
                <a:latin typeface="Inter"/>
                <a:ea typeface="Inter"/>
                <a:cs typeface="Inter"/>
                <a:sym typeface="Inter"/>
              </a:defRPr>
            </a:lvl4pPr>
            <a:lvl5pPr lvl="4" rtl="0" algn="ctr">
              <a:spcBef>
                <a:spcPts val="0"/>
              </a:spcBef>
              <a:spcAft>
                <a:spcPts val="0"/>
              </a:spcAft>
              <a:buSzPts val="10500"/>
              <a:buFont typeface="Inter"/>
              <a:buNone/>
              <a:defRPr sz="10500">
                <a:latin typeface="Inter"/>
                <a:ea typeface="Inter"/>
                <a:cs typeface="Inter"/>
                <a:sym typeface="Inter"/>
              </a:defRPr>
            </a:lvl5pPr>
            <a:lvl6pPr lvl="5" rtl="0" algn="ctr">
              <a:spcBef>
                <a:spcPts val="0"/>
              </a:spcBef>
              <a:spcAft>
                <a:spcPts val="0"/>
              </a:spcAft>
              <a:buSzPts val="10500"/>
              <a:buFont typeface="Inter"/>
              <a:buNone/>
              <a:defRPr sz="10500">
                <a:latin typeface="Inter"/>
                <a:ea typeface="Inter"/>
                <a:cs typeface="Inter"/>
                <a:sym typeface="Inter"/>
              </a:defRPr>
            </a:lvl6pPr>
            <a:lvl7pPr lvl="6" rtl="0" algn="ctr">
              <a:spcBef>
                <a:spcPts val="0"/>
              </a:spcBef>
              <a:spcAft>
                <a:spcPts val="0"/>
              </a:spcAft>
              <a:buSzPts val="10500"/>
              <a:buFont typeface="Inter"/>
              <a:buNone/>
              <a:defRPr sz="10500">
                <a:latin typeface="Inter"/>
                <a:ea typeface="Inter"/>
                <a:cs typeface="Inter"/>
                <a:sym typeface="Inter"/>
              </a:defRPr>
            </a:lvl7pPr>
            <a:lvl8pPr lvl="7" rtl="0" algn="ctr">
              <a:spcBef>
                <a:spcPts val="0"/>
              </a:spcBef>
              <a:spcAft>
                <a:spcPts val="0"/>
              </a:spcAft>
              <a:buSzPts val="10500"/>
              <a:buFont typeface="Inter"/>
              <a:buNone/>
              <a:defRPr sz="10500">
                <a:latin typeface="Inter"/>
                <a:ea typeface="Inter"/>
                <a:cs typeface="Inter"/>
                <a:sym typeface="Inter"/>
              </a:defRPr>
            </a:lvl8pPr>
            <a:lvl9pPr lvl="8" rtl="0" algn="ctr">
              <a:spcBef>
                <a:spcPts val="0"/>
              </a:spcBef>
              <a:spcAft>
                <a:spcPts val="0"/>
              </a:spcAft>
              <a:buSzPts val="10500"/>
              <a:buFont typeface="Inter"/>
              <a:buNone/>
              <a:defRPr sz="10500">
                <a:latin typeface="Inter"/>
                <a:ea typeface="Inter"/>
                <a:cs typeface="Inter"/>
                <a:sym typeface="Inter"/>
              </a:defRPr>
            </a:lvl9pPr>
          </a:lstStyle>
          <a:p/>
        </p:txBody>
      </p:sp>
      <p:sp>
        <p:nvSpPr>
          <p:cNvPr id="29" name="Google Shape;29;p4"/>
          <p:cNvSpPr txBox="1"/>
          <p:nvPr>
            <p:ph idx="1" type="subTitle"/>
          </p:nvPr>
        </p:nvSpPr>
        <p:spPr>
          <a:xfrm>
            <a:off x="574500" y="3381025"/>
            <a:ext cx="3211500" cy="6285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sp>
        <p:nvSpPr>
          <p:cNvPr id="30" name="Google Shape;30;p4"/>
          <p:cNvSpPr txBox="1"/>
          <p:nvPr>
            <p:ph idx="2" type="subTitle"/>
          </p:nvPr>
        </p:nvSpPr>
        <p:spPr>
          <a:xfrm>
            <a:off x="574500" y="525175"/>
            <a:ext cx="7995000" cy="3567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2800"/>
              <a:buFont typeface="Space Mono"/>
              <a:buNone/>
              <a:defRPr sz="2800">
                <a:latin typeface="Space Mono"/>
                <a:ea typeface="Space Mono"/>
                <a:cs typeface="Space Mono"/>
                <a:sym typeface="Space Mono"/>
              </a:defRPr>
            </a:lvl2pPr>
            <a:lvl3pPr lvl="2" rtl="0" algn="r">
              <a:lnSpc>
                <a:spcPct val="100000"/>
              </a:lnSpc>
              <a:spcBef>
                <a:spcPts val="0"/>
              </a:spcBef>
              <a:spcAft>
                <a:spcPts val="0"/>
              </a:spcAft>
              <a:buSzPts val="2800"/>
              <a:buFont typeface="Space Mono"/>
              <a:buNone/>
              <a:defRPr sz="2800">
                <a:latin typeface="Space Mono"/>
                <a:ea typeface="Space Mono"/>
                <a:cs typeface="Space Mono"/>
                <a:sym typeface="Space Mono"/>
              </a:defRPr>
            </a:lvl3pPr>
            <a:lvl4pPr lvl="3" rtl="0" algn="r">
              <a:lnSpc>
                <a:spcPct val="100000"/>
              </a:lnSpc>
              <a:spcBef>
                <a:spcPts val="0"/>
              </a:spcBef>
              <a:spcAft>
                <a:spcPts val="0"/>
              </a:spcAft>
              <a:buSzPts val="2800"/>
              <a:buFont typeface="Space Mono"/>
              <a:buNone/>
              <a:defRPr sz="2800">
                <a:latin typeface="Space Mono"/>
                <a:ea typeface="Space Mono"/>
                <a:cs typeface="Space Mono"/>
                <a:sym typeface="Space Mono"/>
              </a:defRPr>
            </a:lvl4pPr>
            <a:lvl5pPr lvl="4" rtl="0" algn="r">
              <a:lnSpc>
                <a:spcPct val="100000"/>
              </a:lnSpc>
              <a:spcBef>
                <a:spcPts val="0"/>
              </a:spcBef>
              <a:spcAft>
                <a:spcPts val="0"/>
              </a:spcAft>
              <a:buSzPts val="2800"/>
              <a:buFont typeface="Space Mono"/>
              <a:buNone/>
              <a:defRPr sz="2800">
                <a:latin typeface="Space Mono"/>
                <a:ea typeface="Space Mono"/>
                <a:cs typeface="Space Mono"/>
                <a:sym typeface="Space Mono"/>
              </a:defRPr>
            </a:lvl5pPr>
            <a:lvl6pPr lvl="5" rtl="0" algn="r">
              <a:lnSpc>
                <a:spcPct val="100000"/>
              </a:lnSpc>
              <a:spcBef>
                <a:spcPts val="0"/>
              </a:spcBef>
              <a:spcAft>
                <a:spcPts val="0"/>
              </a:spcAft>
              <a:buSzPts val="2800"/>
              <a:buFont typeface="Space Mono"/>
              <a:buNone/>
              <a:defRPr sz="2800">
                <a:latin typeface="Space Mono"/>
                <a:ea typeface="Space Mono"/>
                <a:cs typeface="Space Mono"/>
                <a:sym typeface="Space Mono"/>
              </a:defRPr>
            </a:lvl6pPr>
            <a:lvl7pPr lvl="6" rtl="0" algn="r">
              <a:lnSpc>
                <a:spcPct val="100000"/>
              </a:lnSpc>
              <a:spcBef>
                <a:spcPts val="0"/>
              </a:spcBef>
              <a:spcAft>
                <a:spcPts val="0"/>
              </a:spcAft>
              <a:buSzPts val="2800"/>
              <a:buFont typeface="Space Mono"/>
              <a:buNone/>
              <a:defRPr sz="2800">
                <a:latin typeface="Space Mono"/>
                <a:ea typeface="Space Mono"/>
                <a:cs typeface="Space Mono"/>
                <a:sym typeface="Space Mono"/>
              </a:defRPr>
            </a:lvl7pPr>
            <a:lvl8pPr lvl="7" rtl="0" algn="r">
              <a:lnSpc>
                <a:spcPct val="100000"/>
              </a:lnSpc>
              <a:spcBef>
                <a:spcPts val="0"/>
              </a:spcBef>
              <a:spcAft>
                <a:spcPts val="0"/>
              </a:spcAft>
              <a:buSzPts val="2800"/>
              <a:buFont typeface="Space Mono"/>
              <a:buNone/>
              <a:defRPr sz="2800">
                <a:latin typeface="Space Mono"/>
                <a:ea typeface="Space Mono"/>
                <a:cs typeface="Space Mono"/>
                <a:sym typeface="Space Mono"/>
              </a:defRPr>
            </a:lvl8pPr>
            <a:lvl9pPr lvl="8" rtl="0" algn="r">
              <a:lnSpc>
                <a:spcPct val="100000"/>
              </a:lnSpc>
              <a:spcBef>
                <a:spcPts val="0"/>
              </a:spcBef>
              <a:spcAft>
                <a:spcPts val="0"/>
              </a:spcAft>
              <a:buSzPts val="2800"/>
              <a:buFont typeface="Space Mono"/>
              <a:buNone/>
              <a:defRPr sz="2800">
                <a:latin typeface="Space Mono"/>
                <a:ea typeface="Space Mono"/>
                <a:cs typeface="Space Mono"/>
                <a:sym typeface="Space Mono"/>
              </a:defRPr>
            </a:lvl9pPr>
          </a:lstStyle>
          <a:p/>
        </p:txBody>
      </p:sp>
      <p:pic>
        <p:nvPicPr>
          <p:cNvPr id="31" name="Google Shape;31;p4"/>
          <p:cNvPicPr preferRelativeResize="0"/>
          <p:nvPr/>
        </p:nvPicPr>
        <p:blipFill>
          <a:blip r:embed="rId2">
            <a:alphaModFix/>
          </a:blip>
          <a:stretch>
            <a:fillRect/>
          </a:stretch>
        </p:blipFill>
        <p:spPr>
          <a:xfrm>
            <a:off x="-762396" y="0"/>
            <a:ext cx="548700" cy="2288640"/>
          </a:xfrm>
          <a:prstGeom prst="rect">
            <a:avLst/>
          </a:prstGeom>
          <a:noFill/>
          <a:ln>
            <a:noFill/>
          </a:ln>
        </p:spPr>
      </p:pic>
      <p:pic>
        <p:nvPicPr>
          <p:cNvPr id="32" name="Google Shape;32;p4"/>
          <p:cNvPicPr preferRelativeResize="0"/>
          <p:nvPr/>
        </p:nvPicPr>
        <p:blipFill>
          <a:blip r:embed="rId3">
            <a:alphaModFix/>
          </a:blip>
          <a:stretch>
            <a:fillRect/>
          </a:stretch>
        </p:blipFill>
        <p:spPr>
          <a:xfrm>
            <a:off x="736976" y="4258999"/>
            <a:ext cx="1986800" cy="298025"/>
          </a:xfrm>
          <a:prstGeom prst="rect">
            <a:avLst/>
          </a:prstGeom>
          <a:noFill/>
          <a:ln>
            <a:noFill/>
          </a:ln>
        </p:spPr>
      </p:pic>
      <p:sp>
        <p:nvSpPr>
          <p:cNvPr id="33" name="Google Shape;33;p4"/>
          <p:cNvSpPr txBox="1"/>
          <p:nvPr>
            <p:ph idx="3" type="subTitle"/>
          </p:nvPr>
        </p:nvSpPr>
        <p:spPr>
          <a:xfrm>
            <a:off x="5783250" y="4292200"/>
            <a:ext cx="2786400" cy="3567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2800"/>
              <a:buFont typeface="Space Mono"/>
              <a:buNone/>
              <a:defRPr sz="2800">
                <a:latin typeface="Space Mono"/>
                <a:ea typeface="Space Mono"/>
                <a:cs typeface="Space Mono"/>
                <a:sym typeface="Space Mono"/>
              </a:defRPr>
            </a:lvl2pPr>
            <a:lvl3pPr lvl="2" rtl="0" algn="r">
              <a:lnSpc>
                <a:spcPct val="100000"/>
              </a:lnSpc>
              <a:spcBef>
                <a:spcPts val="0"/>
              </a:spcBef>
              <a:spcAft>
                <a:spcPts val="0"/>
              </a:spcAft>
              <a:buSzPts val="2800"/>
              <a:buFont typeface="Space Mono"/>
              <a:buNone/>
              <a:defRPr sz="2800">
                <a:latin typeface="Space Mono"/>
                <a:ea typeface="Space Mono"/>
                <a:cs typeface="Space Mono"/>
                <a:sym typeface="Space Mono"/>
              </a:defRPr>
            </a:lvl3pPr>
            <a:lvl4pPr lvl="3" rtl="0" algn="r">
              <a:lnSpc>
                <a:spcPct val="100000"/>
              </a:lnSpc>
              <a:spcBef>
                <a:spcPts val="0"/>
              </a:spcBef>
              <a:spcAft>
                <a:spcPts val="0"/>
              </a:spcAft>
              <a:buSzPts val="2800"/>
              <a:buFont typeface="Space Mono"/>
              <a:buNone/>
              <a:defRPr sz="2800">
                <a:latin typeface="Space Mono"/>
                <a:ea typeface="Space Mono"/>
                <a:cs typeface="Space Mono"/>
                <a:sym typeface="Space Mono"/>
              </a:defRPr>
            </a:lvl4pPr>
            <a:lvl5pPr lvl="4" rtl="0" algn="r">
              <a:lnSpc>
                <a:spcPct val="100000"/>
              </a:lnSpc>
              <a:spcBef>
                <a:spcPts val="0"/>
              </a:spcBef>
              <a:spcAft>
                <a:spcPts val="0"/>
              </a:spcAft>
              <a:buSzPts val="2800"/>
              <a:buFont typeface="Space Mono"/>
              <a:buNone/>
              <a:defRPr sz="2800">
                <a:latin typeface="Space Mono"/>
                <a:ea typeface="Space Mono"/>
                <a:cs typeface="Space Mono"/>
                <a:sym typeface="Space Mono"/>
              </a:defRPr>
            </a:lvl5pPr>
            <a:lvl6pPr lvl="5" rtl="0" algn="r">
              <a:lnSpc>
                <a:spcPct val="100000"/>
              </a:lnSpc>
              <a:spcBef>
                <a:spcPts val="0"/>
              </a:spcBef>
              <a:spcAft>
                <a:spcPts val="0"/>
              </a:spcAft>
              <a:buSzPts val="2800"/>
              <a:buFont typeface="Space Mono"/>
              <a:buNone/>
              <a:defRPr sz="2800">
                <a:latin typeface="Space Mono"/>
                <a:ea typeface="Space Mono"/>
                <a:cs typeface="Space Mono"/>
                <a:sym typeface="Space Mono"/>
              </a:defRPr>
            </a:lvl6pPr>
            <a:lvl7pPr lvl="6" rtl="0" algn="r">
              <a:lnSpc>
                <a:spcPct val="100000"/>
              </a:lnSpc>
              <a:spcBef>
                <a:spcPts val="0"/>
              </a:spcBef>
              <a:spcAft>
                <a:spcPts val="0"/>
              </a:spcAft>
              <a:buSzPts val="2800"/>
              <a:buFont typeface="Space Mono"/>
              <a:buNone/>
              <a:defRPr sz="2800">
                <a:latin typeface="Space Mono"/>
                <a:ea typeface="Space Mono"/>
                <a:cs typeface="Space Mono"/>
                <a:sym typeface="Space Mono"/>
              </a:defRPr>
            </a:lvl7pPr>
            <a:lvl8pPr lvl="7" rtl="0" algn="r">
              <a:lnSpc>
                <a:spcPct val="100000"/>
              </a:lnSpc>
              <a:spcBef>
                <a:spcPts val="0"/>
              </a:spcBef>
              <a:spcAft>
                <a:spcPts val="0"/>
              </a:spcAft>
              <a:buSzPts val="2800"/>
              <a:buFont typeface="Space Mono"/>
              <a:buNone/>
              <a:defRPr sz="2800">
                <a:latin typeface="Space Mono"/>
                <a:ea typeface="Space Mono"/>
                <a:cs typeface="Space Mono"/>
                <a:sym typeface="Space Mono"/>
              </a:defRPr>
            </a:lvl8pPr>
            <a:lvl9pPr lvl="8" rtl="0" algn="r">
              <a:lnSpc>
                <a:spcPct val="100000"/>
              </a:lnSpc>
              <a:spcBef>
                <a:spcPts val="0"/>
              </a:spcBef>
              <a:spcAft>
                <a:spcPts val="0"/>
              </a:spcAft>
              <a:buSzPts val="2800"/>
              <a:buFont typeface="Space Mono"/>
              <a:buNone/>
              <a:defRPr sz="2800">
                <a:latin typeface="Space Mono"/>
                <a:ea typeface="Space Mono"/>
                <a:cs typeface="Space Mono"/>
                <a:sym typeface="Space Mon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1">
    <p:spTree>
      <p:nvGrpSpPr>
        <p:cNvPr id="382" name="Shape 382"/>
        <p:cNvGrpSpPr/>
        <p:nvPr/>
      </p:nvGrpSpPr>
      <p:grpSpPr>
        <a:xfrm>
          <a:off x="0" y="0"/>
          <a:ext cx="0" cy="0"/>
          <a:chOff x="0" y="0"/>
          <a:chExt cx="0" cy="0"/>
        </a:xfrm>
      </p:grpSpPr>
      <p:sp>
        <p:nvSpPr>
          <p:cNvPr id="383" name="Google Shape;383;p31"/>
          <p:cNvSpPr txBox="1"/>
          <p:nvPr>
            <p:ph type="title"/>
          </p:nvPr>
        </p:nvSpPr>
        <p:spPr>
          <a:xfrm>
            <a:off x="656250" y="942850"/>
            <a:ext cx="7831500" cy="888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Font typeface="Inter ExtraBold"/>
              <a:buNone/>
              <a:defRPr sz="4200">
                <a:latin typeface="Inter ExtraBold"/>
                <a:ea typeface="Inter ExtraBold"/>
                <a:cs typeface="Inter ExtraBold"/>
                <a:sym typeface="Inter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4" name="Google Shape;384;p31"/>
          <p:cNvSpPr txBox="1"/>
          <p:nvPr>
            <p:ph idx="1" type="subTitle"/>
          </p:nvPr>
        </p:nvSpPr>
        <p:spPr>
          <a:xfrm>
            <a:off x="656250" y="1919425"/>
            <a:ext cx="7831500" cy="1896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D9D9D9"/>
              </a:buClr>
              <a:buSzPts val="2100"/>
              <a:buNone/>
              <a:defRPr sz="2100">
                <a:solidFill>
                  <a:srgbClr val="D9D9D9"/>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85" name="Google Shape;385;p31"/>
          <p:cNvSpPr txBox="1"/>
          <p:nvPr>
            <p:ph idx="12" type="sldNum"/>
          </p:nvPr>
        </p:nvSpPr>
        <p:spPr>
          <a:xfrm>
            <a:off x="8140933" y="4417542"/>
            <a:ext cx="5487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86" name="Google Shape;386;p31"/>
          <p:cNvSpPr txBox="1"/>
          <p:nvPr>
            <p:ph idx="2" type="sldNum"/>
          </p:nvPr>
        </p:nvSpPr>
        <p:spPr>
          <a:xfrm>
            <a:off x="7704106" y="4417550"/>
            <a:ext cx="7776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r>
              <a:rPr lang="en"/>
              <a:t>Slide /</a:t>
            </a:r>
            <a:endParaRPr/>
          </a:p>
        </p:txBody>
      </p:sp>
      <p:pic>
        <p:nvPicPr>
          <p:cNvPr id="387" name="Google Shape;387;p31"/>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388" name="Google Shape;388;p31"/>
          <p:cNvSpPr txBox="1"/>
          <p:nvPr>
            <p:ph idx="3"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31"/>
          <p:cNvSpPr txBox="1"/>
          <p:nvPr>
            <p:ph idx="4"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390" name="Google Shape;390;p31"/>
          <p:cNvPicPr preferRelativeResize="0"/>
          <p:nvPr/>
        </p:nvPicPr>
        <p:blipFill>
          <a:blip r:embed="rId3">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391" name="Shape 391"/>
        <p:cNvGrpSpPr/>
        <p:nvPr/>
      </p:nvGrpSpPr>
      <p:grpSpPr>
        <a:xfrm>
          <a:off x="0" y="0"/>
          <a:ext cx="0" cy="0"/>
          <a:chOff x="0" y="0"/>
          <a:chExt cx="0" cy="0"/>
        </a:xfrm>
      </p:grpSpPr>
      <p:sp>
        <p:nvSpPr>
          <p:cNvPr id="392" name="Google Shape;392;p32"/>
          <p:cNvSpPr txBox="1"/>
          <p:nvPr>
            <p:ph type="title"/>
          </p:nvPr>
        </p:nvSpPr>
        <p:spPr>
          <a:xfrm>
            <a:off x="656250" y="942850"/>
            <a:ext cx="7831500" cy="888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Font typeface="Inter ExtraBold"/>
              <a:buNone/>
              <a:defRPr sz="4200">
                <a:latin typeface="Inter ExtraBold"/>
                <a:ea typeface="Inter ExtraBold"/>
                <a:cs typeface="Inter ExtraBold"/>
                <a:sym typeface="Inter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3" name="Google Shape;393;p32"/>
          <p:cNvSpPr txBox="1"/>
          <p:nvPr>
            <p:ph idx="1" type="subTitle"/>
          </p:nvPr>
        </p:nvSpPr>
        <p:spPr>
          <a:xfrm>
            <a:off x="656250" y="1919425"/>
            <a:ext cx="7831500" cy="1896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D9D9D9"/>
              </a:buClr>
              <a:buSzPts val="2100"/>
              <a:buNone/>
              <a:defRPr sz="2100">
                <a:solidFill>
                  <a:srgbClr val="D9D9D9"/>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4" name="Google Shape;394;p32"/>
          <p:cNvSpPr txBox="1"/>
          <p:nvPr>
            <p:ph idx="12" type="sldNum"/>
          </p:nvPr>
        </p:nvSpPr>
        <p:spPr>
          <a:xfrm>
            <a:off x="8140933" y="4417542"/>
            <a:ext cx="5487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32"/>
          <p:cNvSpPr txBox="1"/>
          <p:nvPr>
            <p:ph idx="2" type="sldNum"/>
          </p:nvPr>
        </p:nvSpPr>
        <p:spPr>
          <a:xfrm>
            <a:off x="7704106" y="4417550"/>
            <a:ext cx="7776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r>
              <a:rPr lang="en"/>
              <a:t>Slide /</a:t>
            </a:r>
            <a:endParaRPr/>
          </a:p>
        </p:txBody>
      </p:sp>
      <p:pic>
        <p:nvPicPr>
          <p:cNvPr id="396" name="Google Shape;396;p32"/>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397" name="Google Shape;397;p32"/>
          <p:cNvSpPr txBox="1"/>
          <p:nvPr>
            <p:ph idx="3"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98" name="Google Shape;398;p32"/>
          <p:cNvSpPr txBox="1"/>
          <p:nvPr>
            <p:ph idx="4"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399" name="Google Shape;399;p32"/>
          <p:cNvPicPr preferRelativeResize="0"/>
          <p:nvPr/>
        </p:nvPicPr>
        <p:blipFill>
          <a:blip r:embed="rId3">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0" name="Shape 400"/>
        <p:cNvGrpSpPr/>
        <p:nvPr/>
      </p:nvGrpSpPr>
      <p:grpSpPr>
        <a:xfrm>
          <a:off x="0" y="0"/>
          <a:ext cx="0" cy="0"/>
          <a:chOff x="0" y="0"/>
          <a:chExt cx="0" cy="0"/>
        </a:xfrm>
      </p:grpSpPr>
      <p:sp>
        <p:nvSpPr>
          <p:cNvPr id="401" name="Google Shape;401;p33"/>
          <p:cNvSpPr txBox="1"/>
          <p:nvPr>
            <p:ph idx="1" type="body"/>
          </p:nvPr>
        </p:nvSpPr>
        <p:spPr>
          <a:xfrm>
            <a:off x="311700" y="361752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pic>
        <p:nvPicPr>
          <p:cNvPr id="402" name="Google Shape;402;p33"/>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403" name="Google Shape;403;p33"/>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33"/>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405" name="Google Shape;405;p33"/>
          <p:cNvPicPr preferRelativeResize="0"/>
          <p:nvPr/>
        </p:nvPicPr>
        <p:blipFill>
          <a:blip r:embed="rId3">
            <a:alphaModFix/>
          </a:blip>
          <a:stretch>
            <a:fillRect/>
          </a:stretch>
        </p:blipFill>
        <p:spPr>
          <a:xfrm>
            <a:off x="7952899" y="4492400"/>
            <a:ext cx="206900" cy="1932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06" name="Shape 406"/>
        <p:cNvGrpSpPr/>
        <p:nvPr/>
      </p:nvGrpSpPr>
      <p:grpSpPr>
        <a:xfrm>
          <a:off x="0" y="0"/>
          <a:ext cx="0" cy="0"/>
          <a:chOff x="0" y="0"/>
          <a:chExt cx="0" cy="0"/>
        </a:xfrm>
      </p:grpSpPr>
      <p:pic>
        <p:nvPicPr>
          <p:cNvPr id="407" name="Google Shape;407;p34"/>
          <p:cNvPicPr preferRelativeResize="0"/>
          <p:nvPr/>
        </p:nvPicPr>
        <p:blipFill>
          <a:blip r:embed="rId2">
            <a:alphaModFix/>
          </a:blip>
          <a:stretch>
            <a:fillRect/>
          </a:stretch>
        </p:blipFill>
        <p:spPr>
          <a:xfrm>
            <a:off x="388775" y="1652350"/>
            <a:ext cx="8367226" cy="2812650"/>
          </a:xfrm>
          <a:prstGeom prst="rect">
            <a:avLst/>
          </a:prstGeom>
          <a:noFill/>
          <a:ln>
            <a:noFill/>
          </a:ln>
        </p:spPr>
      </p:pic>
      <p:sp>
        <p:nvSpPr>
          <p:cNvPr id="408" name="Google Shape;408;p34"/>
          <p:cNvSpPr txBox="1"/>
          <p:nvPr>
            <p:ph hasCustomPrompt="1" type="title"/>
          </p:nvPr>
        </p:nvSpPr>
        <p:spPr>
          <a:xfrm>
            <a:off x="590401" y="1647950"/>
            <a:ext cx="3793200" cy="1624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10000"/>
              <a:buFont typeface="Inter SemiBold"/>
              <a:buNone/>
              <a:defRPr sz="10000">
                <a:solidFill>
                  <a:schemeClr val="dk1"/>
                </a:solidFill>
                <a:latin typeface="Inter SemiBold"/>
                <a:ea typeface="Inter SemiBold"/>
                <a:cs typeface="Inter SemiBold"/>
                <a:sym typeface="Inter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09" name="Google Shape;409;p34"/>
          <p:cNvSpPr txBox="1"/>
          <p:nvPr>
            <p:ph idx="2"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0" name="Google Shape;410;p34"/>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cxnSp>
        <p:nvCxnSpPr>
          <p:cNvPr id="411" name="Google Shape;411;p34"/>
          <p:cNvCxnSpPr/>
          <p:nvPr/>
        </p:nvCxnSpPr>
        <p:spPr>
          <a:xfrm rot="10800000">
            <a:off x="4549601" y="1710538"/>
            <a:ext cx="0" cy="2168700"/>
          </a:xfrm>
          <a:prstGeom prst="straightConnector1">
            <a:avLst/>
          </a:prstGeom>
          <a:noFill/>
          <a:ln cap="flat" cmpd="sng" w="9525">
            <a:solidFill>
              <a:schemeClr val="dk1"/>
            </a:solidFill>
            <a:prstDash val="solid"/>
            <a:round/>
            <a:headEnd len="med" w="med" type="none"/>
            <a:tailEnd len="med" w="med" type="none"/>
          </a:ln>
        </p:spPr>
      </p:cxnSp>
      <p:sp>
        <p:nvSpPr>
          <p:cNvPr id="412" name="Google Shape;412;p34"/>
          <p:cNvSpPr txBox="1"/>
          <p:nvPr>
            <p:ph idx="3" type="subTitle"/>
          </p:nvPr>
        </p:nvSpPr>
        <p:spPr>
          <a:xfrm>
            <a:off x="590400" y="3005625"/>
            <a:ext cx="3793200" cy="745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Space Mono"/>
              <a:buNone/>
              <a:defRPr>
                <a:solidFill>
                  <a:schemeClr val="dk1"/>
                </a:solidFill>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413" name="Google Shape;413;p34"/>
          <p:cNvSpPr txBox="1"/>
          <p:nvPr>
            <p:ph hasCustomPrompt="1" idx="4" type="title"/>
          </p:nvPr>
        </p:nvSpPr>
        <p:spPr>
          <a:xfrm>
            <a:off x="4776726" y="1652738"/>
            <a:ext cx="3793200" cy="1624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10000"/>
              <a:buFont typeface="Inter SemiBold"/>
              <a:buNone/>
              <a:defRPr sz="10000">
                <a:solidFill>
                  <a:schemeClr val="dk1"/>
                </a:solidFill>
                <a:latin typeface="Inter SemiBold"/>
                <a:ea typeface="Inter SemiBold"/>
                <a:cs typeface="Inter SemiBold"/>
                <a:sym typeface="Inter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14" name="Google Shape;414;p34"/>
          <p:cNvSpPr txBox="1"/>
          <p:nvPr>
            <p:ph idx="5" type="subTitle"/>
          </p:nvPr>
        </p:nvSpPr>
        <p:spPr>
          <a:xfrm>
            <a:off x="4776725" y="3010413"/>
            <a:ext cx="3793200" cy="745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Space Mono"/>
              <a:buNone/>
              <a:defRPr>
                <a:solidFill>
                  <a:schemeClr val="dk1"/>
                </a:solidFill>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415" name="Google Shape;415;p34"/>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416" name="Google Shape;416;p34"/>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34"/>
          <p:cNvSpPr txBox="1"/>
          <p:nvPr>
            <p:ph idx="6"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BIG_NUMBER_1">
    <p:bg>
      <p:bgPr>
        <a:solidFill>
          <a:schemeClr val="dk1"/>
        </a:solidFill>
      </p:bgPr>
    </p:bg>
    <p:spTree>
      <p:nvGrpSpPr>
        <p:cNvPr id="418" name="Shape 418"/>
        <p:cNvGrpSpPr/>
        <p:nvPr/>
      </p:nvGrpSpPr>
      <p:grpSpPr>
        <a:xfrm>
          <a:off x="0" y="0"/>
          <a:ext cx="0" cy="0"/>
          <a:chOff x="0" y="0"/>
          <a:chExt cx="0" cy="0"/>
        </a:xfrm>
      </p:grpSpPr>
      <p:sp>
        <p:nvSpPr>
          <p:cNvPr id="419" name="Google Shape;419;p35"/>
          <p:cNvSpPr txBox="1"/>
          <p:nvPr>
            <p:ph type="title"/>
          </p:nvPr>
        </p:nvSpPr>
        <p:spPr>
          <a:xfrm>
            <a:off x="311700" y="445025"/>
            <a:ext cx="44127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0" name="Google Shape;420;p35"/>
          <p:cNvSpPr txBox="1"/>
          <p:nvPr>
            <p:ph idx="1" type="subTitle"/>
          </p:nvPr>
        </p:nvSpPr>
        <p:spPr>
          <a:xfrm>
            <a:off x="311700" y="1055100"/>
            <a:ext cx="44127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cxnSp>
        <p:nvCxnSpPr>
          <p:cNvPr id="421" name="Google Shape;421;p35"/>
          <p:cNvCxnSpPr/>
          <p:nvPr/>
        </p:nvCxnSpPr>
        <p:spPr>
          <a:xfrm rot="10800000">
            <a:off x="4549601" y="1710538"/>
            <a:ext cx="0" cy="2168700"/>
          </a:xfrm>
          <a:prstGeom prst="straightConnector1">
            <a:avLst/>
          </a:prstGeom>
          <a:noFill/>
          <a:ln cap="flat" cmpd="sng" w="9525">
            <a:solidFill>
              <a:schemeClr val="dk1"/>
            </a:solidFill>
            <a:prstDash val="solid"/>
            <a:round/>
            <a:headEnd len="med" w="med" type="none"/>
            <a:tailEnd len="med" w="med" type="none"/>
          </a:ln>
        </p:spPr>
      </p:cxnSp>
      <p:sp>
        <p:nvSpPr>
          <p:cNvPr id="422" name="Google Shape;422;p35"/>
          <p:cNvSpPr txBox="1"/>
          <p:nvPr>
            <p:ph idx="2" type="body"/>
          </p:nvPr>
        </p:nvSpPr>
        <p:spPr>
          <a:xfrm>
            <a:off x="311700" y="1570900"/>
            <a:ext cx="4412700" cy="253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D9D9D9"/>
              </a:buClr>
              <a:buSzPts val="1800"/>
              <a:buChar char="●"/>
              <a:defRPr>
                <a:solidFill>
                  <a:srgbClr val="D9D9D9"/>
                </a:solidFill>
              </a:defRPr>
            </a:lvl1pPr>
            <a:lvl2pPr indent="-317500" lvl="1" marL="914400" rtl="0">
              <a:spcBef>
                <a:spcPts val="1000"/>
              </a:spcBef>
              <a:spcAft>
                <a:spcPts val="0"/>
              </a:spcAft>
              <a:buClr>
                <a:srgbClr val="D9D9D9"/>
              </a:buClr>
              <a:buSzPts val="1400"/>
              <a:buChar char="○"/>
              <a:defRPr>
                <a:solidFill>
                  <a:srgbClr val="D9D9D9"/>
                </a:solidFill>
              </a:defRPr>
            </a:lvl2pPr>
            <a:lvl3pPr indent="-317500" lvl="2" marL="1371600" rtl="0">
              <a:spcBef>
                <a:spcPts val="1000"/>
              </a:spcBef>
              <a:spcAft>
                <a:spcPts val="0"/>
              </a:spcAft>
              <a:buClr>
                <a:srgbClr val="D9D9D9"/>
              </a:buClr>
              <a:buSzPts val="1400"/>
              <a:buChar char="■"/>
              <a:defRPr>
                <a:solidFill>
                  <a:srgbClr val="D9D9D9"/>
                </a:solidFill>
              </a:defRPr>
            </a:lvl3pPr>
            <a:lvl4pPr indent="-317500" lvl="3" marL="1828800" rtl="0">
              <a:spcBef>
                <a:spcPts val="1000"/>
              </a:spcBef>
              <a:spcAft>
                <a:spcPts val="0"/>
              </a:spcAft>
              <a:buClr>
                <a:srgbClr val="D9D9D9"/>
              </a:buClr>
              <a:buSzPts val="1400"/>
              <a:buChar char="●"/>
              <a:defRPr>
                <a:solidFill>
                  <a:srgbClr val="D9D9D9"/>
                </a:solidFill>
              </a:defRPr>
            </a:lvl4pPr>
            <a:lvl5pPr indent="-317500" lvl="4" marL="2286000" rtl="0">
              <a:spcBef>
                <a:spcPts val="1000"/>
              </a:spcBef>
              <a:spcAft>
                <a:spcPts val="0"/>
              </a:spcAft>
              <a:buClr>
                <a:srgbClr val="D9D9D9"/>
              </a:buClr>
              <a:buSzPts val="1400"/>
              <a:buChar char="○"/>
              <a:defRPr>
                <a:solidFill>
                  <a:srgbClr val="D9D9D9"/>
                </a:solidFill>
              </a:defRPr>
            </a:lvl5pPr>
            <a:lvl6pPr indent="-317500" lvl="5" marL="2743200" rtl="0">
              <a:spcBef>
                <a:spcPts val="1000"/>
              </a:spcBef>
              <a:spcAft>
                <a:spcPts val="0"/>
              </a:spcAft>
              <a:buClr>
                <a:srgbClr val="D9D9D9"/>
              </a:buClr>
              <a:buSzPts val="1400"/>
              <a:buChar char="■"/>
              <a:defRPr>
                <a:solidFill>
                  <a:srgbClr val="D9D9D9"/>
                </a:solidFill>
              </a:defRPr>
            </a:lvl6pPr>
            <a:lvl7pPr indent="-317500" lvl="6" marL="3200400" rtl="0">
              <a:spcBef>
                <a:spcPts val="1000"/>
              </a:spcBef>
              <a:spcAft>
                <a:spcPts val="0"/>
              </a:spcAft>
              <a:buClr>
                <a:srgbClr val="D9D9D9"/>
              </a:buClr>
              <a:buSzPts val="1400"/>
              <a:buChar char="●"/>
              <a:defRPr>
                <a:solidFill>
                  <a:srgbClr val="D9D9D9"/>
                </a:solidFill>
              </a:defRPr>
            </a:lvl7pPr>
            <a:lvl8pPr indent="-317500" lvl="7" marL="3657600" rtl="0">
              <a:spcBef>
                <a:spcPts val="1000"/>
              </a:spcBef>
              <a:spcAft>
                <a:spcPts val="0"/>
              </a:spcAft>
              <a:buClr>
                <a:srgbClr val="D9D9D9"/>
              </a:buClr>
              <a:buSzPts val="1400"/>
              <a:buChar char="○"/>
              <a:defRPr>
                <a:solidFill>
                  <a:srgbClr val="D9D9D9"/>
                </a:solidFill>
              </a:defRPr>
            </a:lvl8pPr>
            <a:lvl9pPr indent="-317500" lvl="8" marL="4114800" rtl="0">
              <a:spcBef>
                <a:spcPts val="1000"/>
              </a:spcBef>
              <a:spcAft>
                <a:spcPts val="1000"/>
              </a:spcAft>
              <a:buClr>
                <a:srgbClr val="D9D9D9"/>
              </a:buClr>
              <a:buSzPts val="1400"/>
              <a:buChar char="■"/>
              <a:defRPr>
                <a:solidFill>
                  <a:srgbClr val="D9D9D9"/>
                </a:solidFill>
              </a:defRPr>
            </a:lvl9pPr>
          </a:lstStyle>
          <a:p/>
        </p:txBody>
      </p:sp>
      <p:sp>
        <p:nvSpPr>
          <p:cNvPr id="423" name="Google Shape;423;p35"/>
          <p:cNvSpPr/>
          <p:nvPr>
            <p:ph idx="3" type="pic"/>
          </p:nvPr>
        </p:nvSpPr>
        <p:spPr>
          <a:xfrm>
            <a:off x="5133600" y="0"/>
            <a:ext cx="4010400" cy="2775900"/>
          </a:xfrm>
          <a:prstGeom prst="rect">
            <a:avLst/>
          </a:prstGeom>
          <a:noFill/>
          <a:ln>
            <a:noFill/>
          </a:ln>
        </p:spPr>
      </p:sp>
      <p:pic>
        <p:nvPicPr>
          <p:cNvPr id="424" name="Google Shape;424;p35"/>
          <p:cNvPicPr preferRelativeResize="0"/>
          <p:nvPr/>
        </p:nvPicPr>
        <p:blipFill>
          <a:blip r:embed="rId2">
            <a:alphaModFix/>
          </a:blip>
          <a:stretch>
            <a:fillRect/>
          </a:stretch>
        </p:blipFill>
        <p:spPr>
          <a:xfrm>
            <a:off x="5133599" y="2946925"/>
            <a:ext cx="3572248" cy="1596099"/>
          </a:xfrm>
          <a:prstGeom prst="rect">
            <a:avLst/>
          </a:prstGeom>
          <a:noFill/>
          <a:ln>
            <a:noFill/>
          </a:ln>
        </p:spPr>
      </p:pic>
      <p:sp>
        <p:nvSpPr>
          <p:cNvPr id="425" name="Google Shape;425;p35"/>
          <p:cNvSpPr txBox="1"/>
          <p:nvPr>
            <p:ph hasCustomPrompt="1" idx="4" type="title"/>
          </p:nvPr>
        </p:nvSpPr>
        <p:spPr>
          <a:xfrm>
            <a:off x="5276850" y="2946925"/>
            <a:ext cx="3285900" cy="1015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6500"/>
              <a:buFont typeface="Inter SemiBold"/>
              <a:buNone/>
              <a:defRPr sz="6500">
                <a:solidFill>
                  <a:schemeClr val="dk1"/>
                </a:solidFill>
                <a:latin typeface="Inter SemiBold"/>
                <a:ea typeface="Inter SemiBold"/>
                <a:cs typeface="Inter SemiBold"/>
                <a:sym typeface="Inter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26" name="Google Shape;426;p35"/>
          <p:cNvSpPr txBox="1"/>
          <p:nvPr>
            <p:ph idx="5" type="subTitle"/>
          </p:nvPr>
        </p:nvSpPr>
        <p:spPr>
          <a:xfrm>
            <a:off x="5276988" y="3715100"/>
            <a:ext cx="32859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spcBef>
                <a:spcPts val="1000"/>
              </a:spcBef>
              <a:spcAft>
                <a:spcPts val="0"/>
              </a:spcAft>
              <a:buSzPts val="1200"/>
              <a:buNone/>
              <a:defRPr sz="1200"/>
            </a:lvl2pPr>
            <a:lvl3pPr lvl="2" rtl="0">
              <a:spcBef>
                <a:spcPts val="1000"/>
              </a:spcBef>
              <a:spcAft>
                <a:spcPts val="0"/>
              </a:spcAft>
              <a:buSzPts val="1200"/>
              <a:buNone/>
              <a:defRPr sz="1200"/>
            </a:lvl3pPr>
            <a:lvl4pPr lvl="3" rtl="0">
              <a:spcBef>
                <a:spcPts val="1000"/>
              </a:spcBef>
              <a:spcAft>
                <a:spcPts val="0"/>
              </a:spcAft>
              <a:buSzPts val="1200"/>
              <a:buNone/>
              <a:defRPr sz="1200"/>
            </a:lvl4pPr>
            <a:lvl5pPr lvl="4" rtl="0">
              <a:spcBef>
                <a:spcPts val="1000"/>
              </a:spcBef>
              <a:spcAft>
                <a:spcPts val="0"/>
              </a:spcAft>
              <a:buSzPts val="1200"/>
              <a:buNone/>
              <a:defRPr sz="1200"/>
            </a:lvl5pPr>
            <a:lvl6pPr lvl="5" rtl="0">
              <a:spcBef>
                <a:spcPts val="1000"/>
              </a:spcBef>
              <a:spcAft>
                <a:spcPts val="0"/>
              </a:spcAft>
              <a:buSzPts val="1200"/>
              <a:buNone/>
              <a:defRPr sz="1200"/>
            </a:lvl6pPr>
            <a:lvl7pPr lvl="6" rtl="0">
              <a:spcBef>
                <a:spcPts val="1000"/>
              </a:spcBef>
              <a:spcAft>
                <a:spcPts val="0"/>
              </a:spcAft>
              <a:buSzPts val="1200"/>
              <a:buNone/>
              <a:defRPr sz="1200"/>
            </a:lvl7pPr>
            <a:lvl8pPr lvl="7" rtl="0">
              <a:spcBef>
                <a:spcPts val="1000"/>
              </a:spcBef>
              <a:spcAft>
                <a:spcPts val="0"/>
              </a:spcAft>
              <a:buSzPts val="1200"/>
              <a:buNone/>
              <a:defRPr sz="1200"/>
            </a:lvl8pPr>
            <a:lvl9pPr lvl="8" rtl="0">
              <a:spcBef>
                <a:spcPts val="1000"/>
              </a:spcBef>
              <a:spcAft>
                <a:spcPts val="1000"/>
              </a:spcAft>
              <a:buSzPts val="1200"/>
              <a:buNone/>
              <a:defRPr sz="1200"/>
            </a:lvl9pPr>
          </a:lstStyle>
          <a:p/>
        </p:txBody>
      </p:sp>
      <p:sp>
        <p:nvSpPr>
          <p:cNvPr id="427" name="Google Shape;427;p35"/>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428" name="Google Shape;428;p35"/>
          <p:cNvSpPr txBox="1"/>
          <p:nvPr>
            <p:ph idx="6"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429" name="Google Shape;429;p35"/>
          <p:cNvPicPr preferRelativeResize="0"/>
          <p:nvPr/>
        </p:nvPicPr>
        <p:blipFill>
          <a:blip r:embed="rId3">
            <a:alphaModFix/>
          </a:blip>
          <a:stretch>
            <a:fillRect/>
          </a:stretch>
        </p:blipFill>
        <p:spPr>
          <a:xfrm>
            <a:off x="457529" y="4543025"/>
            <a:ext cx="950976" cy="14264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K" type="blank">
  <p:cSld name="BLANK">
    <p:spTree>
      <p:nvGrpSpPr>
        <p:cNvPr id="430" name="Shape 430"/>
        <p:cNvGrpSpPr/>
        <p:nvPr/>
      </p:nvGrpSpPr>
      <p:grpSpPr>
        <a:xfrm>
          <a:off x="0" y="0"/>
          <a:ext cx="0" cy="0"/>
          <a:chOff x="0" y="0"/>
          <a:chExt cx="0" cy="0"/>
        </a:xfrm>
      </p:grpSpPr>
      <p:sp>
        <p:nvSpPr>
          <p:cNvPr id="431" name="Google Shape;431;p36"/>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36"/>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adient">
  <p:cSld name="BLANK_2">
    <p:bg>
      <p:bgPr>
        <a:blipFill>
          <a:blip r:embed="rId2">
            <a:alphaModFix/>
          </a:blip>
          <a:stretch>
            <a:fillRect/>
          </a:stretch>
        </a:blipFill>
      </p:bgPr>
    </p:bg>
    <p:spTree>
      <p:nvGrpSpPr>
        <p:cNvPr id="433" name="Shape 433"/>
        <p:cNvGrpSpPr/>
        <p:nvPr/>
      </p:nvGrpSpPr>
      <p:grpSpPr>
        <a:xfrm>
          <a:off x="0" y="0"/>
          <a:ext cx="0" cy="0"/>
          <a:chOff x="0" y="0"/>
          <a:chExt cx="0" cy="0"/>
        </a:xfrm>
      </p:grpSpPr>
      <p:sp>
        <p:nvSpPr>
          <p:cNvPr id="434" name="Google Shape;43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T">
  <p:cSld name="BLANK_1">
    <p:bg>
      <p:bgPr>
        <a:solidFill>
          <a:schemeClr val="lt1"/>
        </a:solidFill>
      </p:bgPr>
    </p:bg>
    <p:spTree>
      <p:nvGrpSpPr>
        <p:cNvPr id="435" name="Shape 435"/>
        <p:cNvGrpSpPr/>
        <p:nvPr/>
      </p:nvGrpSpPr>
      <p:grpSpPr>
        <a:xfrm>
          <a:off x="0" y="0"/>
          <a:ext cx="0" cy="0"/>
          <a:chOff x="0" y="0"/>
          <a:chExt cx="0" cy="0"/>
        </a:xfrm>
      </p:grpSpPr>
      <p:sp>
        <p:nvSpPr>
          <p:cNvPr id="436" name="Google Shape;43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437" name="Shape 437"/>
        <p:cNvGrpSpPr/>
        <p:nvPr/>
      </p:nvGrpSpPr>
      <p:grpSpPr>
        <a:xfrm>
          <a:off x="0" y="0"/>
          <a:ext cx="0" cy="0"/>
          <a:chOff x="0" y="0"/>
          <a:chExt cx="0" cy="0"/>
        </a:xfrm>
      </p:grpSpPr>
      <p:sp>
        <p:nvSpPr>
          <p:cNvPr id="438" name="Google Shape;438;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9" name="Google Shape;439;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 Assets">
  <p:cSld name="TITLE_3_1">
    <p:spTree>
      <p:nvGrpSpPr>
        <p:cNvPr id="440" name="Shape 440"/>
        <p:cNvGrpSpPr/>
        <p:nvPr/>
      </p:nvGrpSpPr>
      <p:grpSpPr>
        <a:xfrm>
          <a:off x="0" y="0"/>
          <a:ext cx="0" cy="0"/>
          <a:chOff x="0" y="0"/>
          <a:chExt cx="0" cy="0"/>
        </a:xfrm>
      </p:grpSpPr>
      <p:cxnSp>
        <p:nvCxnSpPr>
          <p:cNvPr id="441" name="Google Shape;441;p40"/>
          <p:cNvCxnSpPr/>
          <p:nvPr/>
        </p:nvCxnSpPr>
        <p:spPr>
          <a:xfrm>
            <a:off x="414650" y="913250"/>
            <a:ext cx="3749400" cy="0"/>
          </a:xfrm>
          <a:prstGeom prst="straightConnector1">
            <a:avLst/>
          </a:prstGeom>
          <a:noFill/>
          <a:ln cap="flat" cmpd="sng" w="9525">
            <a:solidFill>
              <a:srgbClr val="595959"/>
            </a:solidFill>
            <a:prstDash val="solid"/>
            <a:round/>
            <a:headEnd len="med" w="med" type="none"/>
            <a:tailEnd len="med" w="med" type="none"/>
          </a:ln>
        </p:spPr>
      </p:cxnSp>
      <p:sp>
        <p:nvSpPr>
          <p:cNvPr id="442" name="Google Shape;442;p40"/>
          <p:cNvSpPr txBox="1"/>
          <p:nvPr/>
        </p:nvSpPr>
        <p:spPr>
          <a:xfrm>
            <a:off x="414650" y="445025"/>
            <a:ext cx="37494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20">
                <a:solidFill>
                  <a:srgbClr val="FFFFFF"/>
                </a:solidFill>
                <a:latin typeface="Inter"/>
                <a:ea typeface="Inter"/>
                <a:cs typeface="Inter"/>
                <a:sym typeface="Inter"/>
              </a:rPr>
              <a:t>Icons &amp; Symbols</a:t>
            </a:r>
            <a:endParaRPr sz="1820">
              <a:solidFill>
                <a:srgbClr val="FFFFFF"/>
              </a:solidFill>
              <a:latin typeface="Inter"/>
              <a:ea typeface="Inter"/>
              <a:cs typeface="Inter"/>
              <a:sym typeface="Inter"/>
            </a:endParaRPr>
          </a:p>
        </p:txBody>
      </p:sp>
      <p:pic>
        <p:nvPicPr>
          <p:cNvPr id="443" name="Google Shape;443;p40"/>
          <p:cNvPicPr preferRelativeResize="0"/>
          <p:nvPr/>
        </p:nvPicPr>
        <p:blipFill>
          <a:blip r:embed="rId2">
            <a:alphaModFix/>
          </a:blip>
          <a:stretch>
            <a:fillRect/>
          </a:stretch>
        </p:blipFill>
        <p:spPr>
          <a:xfrm>
            <a:off x="5818300" y="1853016"/>
            <a:ext cx="2213224" cy="441384"/>
          </a:xfrm>
          <a:prstGeom prst="rect">
            <a:avLst/>
          </a:prstGeom>
          <a:noFill/>
          <a:ln>
            <a:noFill/>
          </a:ln>
        </p:spPr>
      </p:pic>
      <p:pic>
        <p:nvPicPr>
          <p:cNvPr id="444" name="Google Shape;444;p40"/>
          <p:cNvPicPr preferRelativeResize="0"/>
          <p:nvPr/>
        </p:nvPicPr>
        <p:blipFill>
          <a:blip r:embed="rId3">
            <a:alphaModFix/>
          </a:blip>
          <a:stretch>
            <a:fillRect/>
          </a:stretch>
        </p:blipFill>
        <p:spPr>
          <a:xfrm>
            <a:off x="5818300" y="1162450"/>
            <a:ext cx="2213224" cy="441384"/>
          </a:xfrm>
          <a:prstGeom prst="rect">
            <a:avLst/>
          </a:prstGeom>
          <a:noFill/>
          <a:ln>
            <a:noFill/>
          </a:ln>
        </p:spPr>
      </p:pic>
      <p:cxnSp>
        <p:nvCxnSpPr>
          <p:cNvPr id="445" name="Google Shape;445;p40"/>
          <p:cNvCxnSpPr/>
          <p:nvPr/>
        </p:nvCxnSpPr>
        <p:spPr>
          <a:xfrm>
            <a:off x="4554500" y="913250"/>
            <a:ext cx="4167000" cy="0"/>
          </a:xfrm>
          <a:prstGeom prst="straightConnector1">
            <a:avLst/>
          </a:prstGeom>
          <a:noFill/>
          <a:ln cap="flat" cmpd="sng" w="9525">
            <a:solidFill>
              <a:srgbClr val="595959"/>
            </a:solidFill>
            <a:prstDash val="solid"/>
            <a:round/>
            <a:headEnd len="med" w="med" type="none"/>
            <a:tailEnd len="med" w="med" type="none"/>
          </a:ln>
        </p:spPr>
      </p:cxnSp>
      <p:sp>
        <p:nvSpPr>
          <p:cNvPr id="446" name="Google Shape;446;p40"/>
          <p:cNvSpPr txBox="1"/>
          <p:nvPr/>
        </p:nvSpPr>
        <p:spPr>
          <a:xfrm>
            <a:off x="4546950" y="445025"/>
            <a:ext cx="42120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20">
                <a:solidFill>
                  <a:srgbClr val="FFFFFF"/>
                </a:solidFill>
                <a:latin typeface="Inter"/>
                <a:ea typeface="Inter"/>
                <a:cs typeface="Inter"/>
                <a:sym typeface="Inter"/>
              </a:rPr>
              <a:t>Logos &amp; Stat Boxes </a:t>
            </a:r>
            <a:endParaRPr sz="1820">
              <a:solidFill>
                <a:srgbClr val="FFFFFF"/>
              </a:solidFill>
              <a:latin typeface="Inter"/>
              <a:ea typeface="Inter"/>
              <a:cs typeface="Inter"/>
              <a:sym typeface="Inter"/>
            </a:endParaRPr>
          </a:p>
        </p:txBody>
      </p:sp>
      <p:pic>
        <p:nvPicPr>
          <p:cNvPr id="447" name="Google Shape;447;p40"/>
          <p:cNvPicPr preferRelativeResize="0"/>
          <p:nvPr/>
        </p:nvPicPr>
        <p:blipFill rotWithShape="1">
          <a:blip r:embed="rId2">
            <a:alphaModFix/>
          </a:blip>
          <a:srcRect b="0" l="0" r="79562" t="0"/>
          <a:stretch/>
        </p:blipFill>
        <p:spPr>
          <a:xfrm>
            <a:off x="5053925" y="1853025"/>
            <a:ext cx="452324" cy="441375"/>
          </a:xfrm>
          <a:prstGeom prst="rect">
            <a:avLst/>
          </a:prstGeom>
          <a:noFill/>
          <a:ln>
            <a:noFill/>
          </a:ln>
        </p:spPr>
      </p:pic>
      <p:pic>
        <p:nvPicPr>
          <p:cNvPr id="448" name="Google Shape;448;p40"/>
          <p:cNvPicPr preferRelativeResize="0"/>
          <p:nvPr/>
        </p:nvPicPr>
        <p:blipFill rotWithShape="1">
          <a:blip r:embed="rId3">
            <a:alphaModFix/>
          </a:blip>
          <a:srcRect b="0" l="0" r="79562" t="0"/>
          <a:stretch/>
        </p:blipFill>
        <p:spPr>
          <a:xfrm>
            <a:off x="5058068" y="1162450"/>
            <a:ext cx="452324" cy="441375"/>
          </a:xfrm>
          <a:prstGeom prst="rect">
            <a:avLst/>
          </a:prstGeom>
          <a:noFill/>
          <a:ln>
            <a:noFill/>
          </a:ln>
        </p:spPr>
      </p:pic>
      <p:pic>
        <p:nvPicPr>
          <p:cNvPr id="449" name="Google Shape;449;p40"/>
          <p:cNvPicPr preferRelativeResize="0"/>
          <p:nvPr/>
        </p:nvPicPr>
        <p:blipFill>
          <a:blip r:embed="rId4">
            <a:alphaModFix/>
          </a:blip>
          <a:stretch>
            <a:fillRect/>
          </a:stretch>
        </p:blipFill>
        <p:spPr>
          <a:xfrm>
            <a:off x="2007939" y="1144536"/>
            <a:ext cx="452325" cy="452325"/>
          </a:xfrm>
          <a:prstGeom prst="rect">
            <a:avLst/>
          </a:prstGeom>
          <a:noFill/>
          <a:ln>
            <a:noFill/>
          </a:ln>
        </p:spPr>
      </p:pic>
      <p:pic>
        <p:nvPicPr>
          <p:cNvPr id="450" name="Google Shape;450;p40"/>
          <p:cNvPicPr preferRelativeResize="0"/>
          <p:nvPr/>
        </p:nvPicPr>
        <p:blipFill>
          <a:blip r:embed="rId5">
            <a:alphaModFix/>
          </a:blip>
          <a:stretch>
            <a:fillRect/>
          </a:stretch>
        </p:blipFill>
        <p:spPr>
          <a:xfrm>
            <a:off x="590989" y="2550548"/>
            <a:ext cx="452325" cy="452325"/>
          </a:xfrm>
          <a:prstGeom prst="rect">
            <a:avLst/>
          </a:prstGeom>
          <a:noFill/>
          <a:ln>
            <a:noFill/>
          </a:ln>
        </p:spPr>
      </p:pic>
      <p:pic>
        <p:nvPicPr>
          <p:cNvPr id="451" name="Google Shape;451;p40"/>
          <p:cNvPicPr preferRelativeResize="0"/>
          <p:nvPr/>
        </p:nvPicPr>
        <p:blipFill>
          <a:blip r:embed="rId6">
            <a:alphaModFix/>
          </a:blip>
          <a:stretch>
            <a:fillRect/>
          </a:stretch>
        </p:blipFill>
        <p:spPr>
          <a:xfrm>
            <a:off x="3424889" y="1144536"/>
            <a:ext cx="452325" cy="452325"/>
          </a:xfrm>
          <a:prstGeom prst="rect">
            <a:avLst/>
          </a:prstGeom>
          <a:noFill/>
          <a:ln>
            <a:noFill/>
          </a:ln>
        </p:spPr>
      </p:pic>
      <p:pic>
        <p:nvPicPr>
          <p:cNvPr id="452" name="Google Shape;452;p40"/>
          <p:cNvPicPr preferRelativeResize="0"/>
          <p:nvPr/>
        </p:nvPicPr>
        <p:blipFill>
          <a:blip r:embed="rId7">
            <a:alphaModFix/>
          </a:blip>
          <a:stretch>
            <a:fillRect/>
          </a:stretch>
        </p:blipFill>
        <p:spPr>
          <a:xfrm>
            <a:off x="590989" y="3253548"/>
            <a:ext cx="452325" cy="452325"/>
          </a:xfrm>
          <a:prstGeom prst="rect">
            <a:avLst/>
          </a:prstGeom>
          <a:noFill/>
          <a:ln>
            <a:noFill/>
          </a:ln>
        </p:spPr>
      </p:pic>
      <p:pic>
        <p:nvPicPr>
          <p:cNvPr id="453" name="Google Shape;453;p40"/>
          <p:cNvPicPr preferRelativeResize="0"/>
          <p:nvPr/>
        </p:nvPicPr>
        <p:blipFill>
          <a:blip r:embed="rId8">
            <a:alphaModFix/>
          </a:blip>
          <a:stretch>
            <a:fillRect/>
          </a:stretch>
        </p:blipFill>
        <p:spPr>
          <a:xfrm>
            <a:off x="1299464" y="1847548"/>
            <a:ext cx="452325" cy="452325"/>
          </a:xfrm>
          <a:prstGeom prst="rect">
            <a:avLst/>
          </a:prstGeom>
          <a:noFill/>
          <a:ln>
            <a:noFill/>
          </a:ln>
        </p:spPr>
      </p:pic>
      <p:pic>
        <p:nvPicPr>
          <p:cNvPr id="454" name="Google Shape;454;p40"/>
          <p:cNvPicPr preferRelativeResize="0"/>
          <p:nvPr/>
        </p:nvPicPr>
        <p:blipFill>
          <a:blip r:embed="rId9">
            <a:alphaModFix/>
          </a:blip>
          <a:stretch>
            <a:fillRect/>
          </a:stretch>
        </p:blipFill>
        <p:spPr>
          <a:xfrm>
            <a:off x="1309214" y="3253548"/>
            <a:ext cx="452325" cy="452325"/>
          </a:xfrm>
          <a:prstGeom prst="rect">
            <a:avLst/>
          </a:prstGeom>
          <a:noFill/>
          <a:ln>
            <a:noFill/>
          </a:ln>
        </p:spPr>
      </p:pic>
      <p:pic>
        <p:nvPicPr>
          <p:cNvPr id="455" name="Google Shape;455;p40"/>
          <p:cNvPicPr preferRelativeResize="0"/>
          <p:nvPr/>
        </p:nvPicPr>
        <p:blipFill>
          <a:blip r:embed="rId10">
            <a:alphaModFix/>
          </a:blip>
          <a:stretch>
            <a:fillRect/>
          </a:stretch>
        </p:blipFill>
        <p:spPr>
          <a:xfrm>
            <a:off x="2007926" y="3253548"/>
            <a:ext cx="452325" cy="452325"/>
          </a:xfrm>
          <a:prstGeom prst="rect">
            <a:avLst/>
          </a:prstGeom>
          <a:noFill/>
          <a:ln>
            <a:noFill/>
          </a:ln>
        </p:spPr>
      </p:pic>
      <p:pic>
        <p:nvPicPr>
          <p:cNvPr id="456" name="Google Shape;456;p40"/>
          <p:cNvPicPr preferRelativeResize="0"/>
          <p:nvPr/>
        </p:nvPicPr>
        <p:blipFill>
          <a:blip r:embed="rId11">
            <a:alphaModFix/>
          </a:blip>
          <a:stretch>
            <a:fillRect/>
          </a:stretch>
        </p:blipFill>
        <p:spPr>
          <a:xfrm>
            <a:off x="2716401" y="3961386"/>
            <a:ext cx="452325" cy="452325"/>
          </a:xfrm>
          <a:prstGeom prst="rect">
            <a:avLst/>
          </a:prstGeom>
          <a:noFill/>
          <a:ln>
            <a:noFill/>
          </a:ln>
        </p:spPr>
      </p:pic>
      <p:pic>
        <p:nvPicPr>
          <p:cNvPr id="457" name="Google Shape;457;p40"/>
          <p:cNvPicPr preferRelativeResize="0"/>
          <p:nvPr/>
        </p:nvPicPr>
        <p:blipFill>
          <a:blip r:embed="rId12">
            <a:alphaModFix/>
          </a:blip>
          <a:stretch>
            <a:fillRect/>
          </a:stretch>
        </p:blipFill>
        <p:spPr>
          <a:xfrm>
            <a:off x="2007926" y="3956536"/>
            <a:ext cx="452325" cy="452325"/>
          </a:xfrm>
          <a:prstGeom prst="rect">
            <a:avLst/>
          </a:prstGeom>
          <a:noFill/>
          <a:ln>
            <a:noFill/>
          </a:ln>
        </p:spPr>
      </p:pic>
      <p:pic>
        <p:nvPicPr>
          <p:cNvPr id="458" name="Google Shape;458;p40"/>
          <p:cNvPicPr preferRelativeResize="0"/>
          <p:nvPr/>
        </p:nvPicPr>
        <p:blipFill>
          <a:blip r:embed="rId13">
            <a:alphaModFix/>
          </a:blip>
          <a:stretch>
            <a:fillRect/>
          </a:stretch>
        </p:blipFill>
        <p:spPr>
          <a:xfrm>
            <a:off x="1299451" y="1144536"/>
            <a:ext cx="452325" cy="452325"/>
          </a:xfrm>
          <a:prstGeom prst="rect">
            <a:avLst/>
          </a:prstGeom>
          <a:noFill/>
          <a:ln>
            <a:noFill/>
          </a:ln>
        </p:spPr>
      </p:pic>
      <p:pic>
        <p:nvPicPr>
          <p:cNvPr id="459" name="Google Shape;459;p40"/>
          <p:cNvPicPr preferRelativeResize="0"/>
          <p:nvPr/>
        </p:nvPicPr>
        <p:blipFill>
          <a:blip r:embed="rId14">
            <a:alphaModFix/>
          </a:blip>
          <a:stretch>
            <a:fillRect/>
          </a:stretch>
        </p:blipFill>
        <p:spPr>
          <a:xfrm>
            <a:off x="2007926" y="2550548"/>
            <a:ext cx="452325" cy="452325"/>
          </a:xfrm>
          <a:prstGeom prst="rect">
            <a:avLst/>
          </a:prstGeom>
          <a:noFill/>
          <a:ln>
            <a:noFill/>
          </a:ln>
        </p:spPr>
      </p:pic>
      <p:pic>
        <p:nvPicPr>
          <p:cNvPr id="460" name="Google Shape;460;p40"/>
          <p:cNvPicPr preferRelativeResize="0"/>
          <p:nvPr/>
        </p:nvPicPr>
        <p:blipFill>
          <a:blip r:embed="rId15">
            <a:alphaModFix/>
          </a:blip>
          <a:stretch>
            <a:fillRect/>
          </a:stretch>
        </p:blipFill>
        <p:spPr>
          <a:xfrm>
            <a:off x="2716401" y="2545698"/>
            <a:ext cx="452325" cy="452325"/>
          </a:xfrm>
          <a:prstGeom prst="rect">
            <a:avLst/>
          </a:prstGeom>
          <a:noFill/>
          <a:ln>
            <a:noFill/>
          </a:ln>
        </p:spPr>
      </p:pic>
      <p:pic>
        <p:nvPicPr>
          <p:cNvPr id="461" name="Google Shape;461;p40"/>
          <p:cNvPicPr preferRelativeResize="0"/>
          <p:nvPr/>
        </p:nvPicPr>
        <p:blipFill>
          <a:blip r:embed="rId16">
            <a:alphaModFix/>
          </a:blip>
          <a:stretch>
            <a:fillRect/>
          </a:stretch>
        </p:blipFill>
        <p:spPr>
          <a:xfrm>
            <a:off x="3424889" y="2550548"/>
            <a:ext cx="452325" cy="452325"/>
          </a:xfrm>
          <a:prstGeom prst="rect">
            <a:avLst/>
          </a:prstGeom>
          <a:noFill/>
          <a:ln>
            <a:noFill/>
          </a:ln>
        </p:spPr>
      </p:pic>
      <p:pic>
        <p:nvPicPr>
          <p:cNvPr id="462" name="Google Shape;462;p40"/>
          <p:cNvPicPr preferRelativeResize="0"/>
          <p:nvPr/>
        </p:nvPicPr>
        <p:blipFill>
          <a:blip r:embed="rId17">
            <a:alphaModFix/>
          </a:blip>
          <a:stretch>
            <a:fillRect/>
          </a:stretch>
        </p:blipFill>
        <p:spPr>
          <a:xfrm>
            <a:off x="590976" y="1144548"/>
            <a:ext cx="452325" cy="452325"/>
          </a:xfrm>
          <a:prstGeom prst="rect">
            <a:avLst/>
          </a:prstGeom>
          <a:noFill/>
          <a:ln>
            <a:noFill/>
          </a:ln>
        </p:spPr>
      </p:pic>
      <p:pic>
        <p:nvPicPr>
          <p:cNvPr id="463" name="Google Shape;463;p40"/>
          <p:cNvPicPr preferRelativeResize="0"/>
          <p:nvPr/>
        </p:nvPicPr>
        <p:blipFill>
          <a:blip r:embed="rId18">
            <a:alphaModFix/>
          </a:blip>
          <a:stretch>
            <a:fillRect/>
          </a:stretch>
        </p:blipFill>
        <p:spPr>
          <a:xfrm>
            <a:off x="2716401" y="1857223"/>
            <a:ext cx="452325" cy="452325"/>
          </a:xfrm>
          <a:prstGeom prst="rect">
            <a:avLst/>
          </a:prstGeom>
          <a:noFill/>
          <a:ln>
            <a:noFill/>
          </a:ln>
        </p:spPr>
      </p:pic>
      <p:pic>
        <p:nvPicPr>
          <p:cNvPr id="464" name="Google Shape;464;p40"/>
          <p:cNvPicPr preferRelativeResize="0"/>
          <p:nvPr/>
        </p:nvPicPr>
        <p:blipFill>
          <a:blip r:embed="rId19">
            <a:alphaModFix/>
          </a:blip>
          <a:stretch>
            <a:fillRect/>
          </a:stretch>
        </p:blipFill>
        <p:spPr>
          <a:xfrm>
            <a:off x="2716414" y="3253536"/>
            <a:ext cx="452325" cy="452325"/>
          </a:xfrm>
          <a:prstGeom prst="rect">
            <a:avLst/>
          </a:prstGeom>
          <a:noFill/>
          <a:ln>
            <a:noFill/>
          </a:ln>
        </p:spPr>
      </p:pic>
      <p:pic>
        <p:nvPicPr>
          <p:cNvPr id="465" name="Google Shape;465;p40"/>
          <p:cNvPicPr preferRelativeResize="0"/>
          <p:nvPr/>
        </p:nvPicPr>
        <p:blipFill>
          <a:blip r:embed="rId20">
            <a:alphaModFix/>
          </a:blip>
          <a:stretch>
            <a:fillRect/>
          </a:stretch>
        </p:blipFill>
        <p:spPr>
          <a:xfrm>
            <a:off x="590989" y="3956536"/>
            <a:ext cx="452325" cy="452325"/>
          </a:xfrm>
          <a:prstGeom prst="rect">
            <a:avLst/>
          </a:prstGeom>
          <a:noFill/>
          <a:ln>
            <a:noFill/>
          </a:ln>
        </p:spPr>
      </p:pic>
      <p:pic>
        <p:nvPicPr>
          <p:cNvPr id="466" name="Google Shape;466;p40"/>
          <p:cNvPicPr preferRelativeResize="0"/>
          <p:nvPr/>
        </p:nvPicPr>
        <p:blipFill>
          <a:blip r:embed="rId21">
            <a:alphaModFix/>
          </a:blip>
          <a:stretch>
            <a:fillRect/>
          </a:stretch>
        </p:blipFill>
        <p:spPr>
          <a:xfrm>
            <a:off x="1299451" y="3956536"/>
            <a:ext cx="452325" cy="452325"/>
          </a:xfrm>
          <a:prstGeom prst="rect">
            <a:avLst/>
          </a:prstGeom>
          <a:noFill/>
          <a:ln>
            <a:noFill/>
          </a:ln>
        </p:spPr>
      </p:pic>
      <p:pic>
        <p:nvPicPr>
          <p:cNvPr id="467" name="Google Shape;467;p40"/>
          <p:cNvPicPr preferRelativeResize="0"/>
          <p:nvPr/>
        </p:nvPicPr>
        <p:blipFill>
          <a:blip r:embed="rId22">
            <a:alphaModFix/>
          </a:blip>
          <a:stretch>
            <a:fillRect/>
          </a:stretch>
        </p:blipFill>
        <p:spPr>
          <a:xfrm>
            <a:off x="590989" y="1847548"/>
            <a:ext cx="452325" cy="452325"/>
          </a:xfrm>
          <a:prstGeom prst="rect">
            <a:avLst/>
          </a:prstGeom>
          <a:noFill/>
          <a:ln>
            <a:noFill/>
          </a:ln>
        </p:spPr>
      </p:pic>
      <p:pic>
        <p:nvPicPr>
          <p:cNvPr id="468" name="Google Shape;468;p40"/>
          <p:cNvPicPr preferRelativeResize="0"/>
          <p:nvPr/>
        </p:nvPicPr>
        <p:blipFill>
          <a:blip r:embed="rId23">
            <a:alphaModFix/>
          </a:blip>
          <a:stretch>
            <a:fillRect/>
          </a:stretch>
        </p:blipFill>
        <p:spPr>
          <a:xfrm>
            <a:off x="2007926" y="1847548"/>
            <a:ext cx="452325" cy="452325"/>
          </a:xfrm>
          <a:prstGeom prst="rect">
            <a:avLst/>
          </a:prstGeom>
          <a:noFill/>
          <a:ln>
            <a:noFill/>
          </a:ln>
        </p:spPr>
      </p:pic>
      <p:pic>
        <p:nvPicPr>
          <p:cNvPr id="469" name="Google Shape;469;p40"/>
          <p:cNvPicPr preferRelativeResize="0"/>
          <p:nvPr/>
        </p:nvPicPr>
        <p:blipFill>
          <a:blip r:embed="rId24">
            <a:alphaModFix/>
          </a:blip>
          <a:stretch>
            <a:fillRect/>
          </a:stretch>
        </p:blipFill>
        <p:spPr>
          <a:xfrm>
            <a:off x="3424889" y="1847548"/>
            <a:ext cx="452325" cy="452325"/>
          </a:xfrm>
          <a:prstGeom prst="rect">
            <a:avLst/>
          </a:prstGeom>
          <a:noFill/>
          <a:ln>
            <a:noFill/>
          </a:ln>
        </p:spPr>
      </p:pic>
      <p:pic>
        <p:nvPicPr>
          <p:cNvPr id="470" name="Google Shape;470;p40"/>
          <p:cNvPicPr preferRelativeResize="0"/>
          <p:nvPr/>
        </p:nvPicPr>
        <p:blipFill>
          <a:blip r:embed="rId25">
            <a:alphaModFix/>
          </a:blip>
          <a:stretch>
            <a:fillRect/>
          </a:stretch>
        </p:blipFill>
        <p:spPr>
          <a:xfrm>
            <a:off x="2716401" y="1144536"/>
            <a:ext cx="452325" cy="452325"/>
          </a:xfrm>
          <a:prstGeom prst="rect">
            <a:avLst/>
          </a:prstGeom>
          <a:noFill/>
          <a:ln>
            <a:noFill/>
          </a:ln>
        </p:spPr>
      </p:pic>
      <p:pic>
        <p:nvPicPr>
          <p:cNvPr id="471" name="Google Shape;471;p40"/>
          <p:cNvPicPr preferRelativeResize="0"/>
          <p:nvPr/>
        </p:nvPicPr>
        <p:blipFill>
          <a:blip r:embed="rId26">
            <a:alphaModFix/>
          </a:blip>
          <a:stretch>
            <a:fillRect/>
          </a:stretch>
        </p:blipFill>
        <p:spPr>
          <a:xfrm>
            <a:off x="1299464" y="2550548"/>
            <a:ext cx="452325" cy="452325"/>
          </a:xfrm>
          <a:prstGeom prst="rect">
            <a:avLst/>
          </a:prstGeom>
          <a:noFill/>
          <a:ln>
            <a:noFill/>
          </a:ln>
        </p:spPr>
      </p:pic>
      <p:pic>
        <p:nvPicPr>
          <p:cNvPr id="472" name="Google Shape;472;p40"/>
          <p:cNvPicPr preferRelativeResize="0"/>
          <p:nvPr/>
        </p:nvPicPr>
        <p:blipFill>
          <a:blip r:embed="rId27">
            <a:alphaModFix/>
          </a:blip>
          <a:stretch>
            <a:fillRect/>
          </a:stretch>
        </p:blipFill>
        <p:spPr>
          <a:xfrm>
            <a:off x="3424901" y="3263236"/>
            <a:ext cx="452325" cy="452325"/>
          </a:xfrm>
          <a:prstGeom prst="rect">
            <a:avLst/>
          </a:prstGeom>
          <a:noFill/>
          <a:ln>
            <a:noFill/>
          </a:ln>
        </p:spPr>
      </p:pic>
      <p:pic>
        <p:nvPicPr>
          <p:cNvPr id="473" name="Google Shape;473;p40"/>
          <p:cNvPicPr preferRelativeResize="0"/>
          <p:nvPr/>
        </p:nvPicPr>
        <p:blipFill>
          <a:blip r:embed="rId28">
            <a:alphaModFix/>
          </a:blip>
          <a:stretch>
            <a:fillRect/>
          </a:stretch>
        </p:blipFill>
        <p:spPr>
          <a:xfrm>
            <a:off x="3424876" y="3956573"/>
            <a:ext cx="452325" cy="452325"/>
          </a:xfrm>
          <a:prstGeom prst="rect">
            <a:avLst/>
          </a:prstGeom>
          <a:noFill/>
          <a:ln>
            <a:noFill/>
          </a:ln>
        </p:spPr>
      </p:pic>
      <p:pic>
        <p:nvPicPr>
          <p:cNvPr id="474" name="Google Shape;474;p40"/>
          <p:cNvPicPr preferRelativeResize="0"/>
          <p:nvPr/>
        </p:nvPicPr>
        <p:blipFill>
          <a:blip r:embed="rId29">
            <a:alphaModFix/>
          </a:blip>
          <a:stretch>
            <a:fillRect/>
          </a:stretch>
        </p:blipFill>
        <p:spPr>
          <a:xfrm>
            <a:off x="4935600" y="2518125"/>
            <a:ext cx="3198422" cy="711882"/>
          </a:xfrm>
          <a:prstGeom prst="rect">
            <a:avLst/>
          </a:prstGeom>
          <a:noFill/>
          <a:ln>
            <a:noFill/>
          </a:ln>
        </p:spPr>
      </p:pic>
      <p:pic>
        <p:nvPicPr>
          <p:cNvPr id="475" name="Google Shape;475;p40"/>
          <p:cNvPicPr preferRelativeResize="0"/>
          <p:nvPr/>
        </p:nvPicPr>
        <p:blipFill>
          <a:blip r:embed="rId30">
            <a:alphaModFix/>
          </a:blip>
          <a:stretch>
            <a:fillRect/>
          </a:stretch>
        </p:blipFill>
        <p:spPr>
          <a:xfrm>
            <a:off x="6105043" y="3859765"/>
            <a:ext cx="932250" cy="723659"/>
          </a:xfrm>
          <a:prstGeom prst="rect">
            <a:avLst/>
          </a:prstGeom>
          <a:noFill/>
          <a:ln>
            <a:noFill/>
          </a:ln>
        </p:spPr>
      </p:pic>
      <p:pic>
        <p:nvPicPr>
          <p:cNvPr id="476" name="Google Shape;476;p40"/>
          <p:cNvPicPr preferRelativeResize="0"/>
          <p:nvPr/>
        </p:nvPicPr>
        <p:blipFill>
          <a:blip r:embed="rId31">
            <a:alphaModFix/>
          </a:blip>
          <a:stretch>
            <a:fillRect/>
          </a:stretch>
        </p:blipFill>
        <p:spPr>
          <a:xfrm>
            <a:off x="4935601" y="3181831"/>
            <a:ext cx="1339187" cy="724431"/>
          </a:xfrm>
          <a:prstGeom prst="rect">
            <a:avLst/>
          </a:prstGeom>
          <a:noFill/>
          <a:ln>
            <a:noFill/>
          </a:ln>
        </p:spPr>
      </p:pic>
      <p:pic>
        <p:nvPicPr>
          <p:cNvPr id="477" name="Google Shape;477;p40"/>
          <p:cNvPicPr preferRelativeResize="0"/>
          <p:nvPr/>
        </p:nvPicPr>
        <p:blipFill>
          <a:blip r:embed="rId32">
            <a:alphaModFix/>
          </a:blip>
          <a:stretch>
            <a:fillRect/>
          </a:stretch>
        </p:blipFill>
        <p:spPr>
          <a:xfrm>
            <a:off x="4935606" y="3859765"/>
            <a:ext cx="1055698" cy="723659"/>
          </a:xfrm>
          <a:prstGeom prst="rect">
            <a:avLst/>
          </a:prstGeom>
          <a:noFill/>
          <a:ln>
            <a:noFill/>
          </a:ln>
        </p:spPr>
      </p:pic>
      <p:pic>
        <p:nvPicPr>
          <p:cNvPr id="478" name="Google Shape;478;p40"/>
          <p:cNvPicPr preferRelativeResize="0"/>
          <p:nvPr/>
        </p:nvPicPr>
        <p:blipFill>
          <a:blip r:embed="rId33">
            <a:alphaModFix/>
          </a:blip>
          <a:stretch>
            <a:fillRect/>
          </a:stretch>
        </p:blipFill>
        <p:spPr>
          <a:xfrm>
            <a:off x="6381266" y="3181831"/>
            <a:ext cx="1339187" cy="72443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1">
    <p:bg>
      <p:bgPr>
        <a:solidFill>
          <a:schemeClr val="dk1"/>
        </a:solidFill>
      </p:bgPr>
    </p:bg>
    <p:spTree>
      <p:nvGrpSpPr>
        <p:cNvPr id="34" name="Shape 34"/>
        <p:cNvGrpSpPr/>
        <p:nvPr/>
      </p:nvGrpSpPr>
      <p:grpSpPr>
        <a:xfrm>
          <a:off x="0" y="0"/>
          <a:ext cx="0" cy="0"/>
          <a:chOff x="0" y="0"/>
          <a:chExt cx="0" cy="0"/>
        </a:xfrm>
      </p:grpSpPr>
      <p:sp>
        <p:nvSpPr>
          <p:cNvPr id="35" name="Google Shape;35;p5"/>
          <p:cNvSpPr/>
          <p:nvPr/>
        </p:nvSpPr>
        <p:spPr>
          <a:xfrm>
            <a:off x="1500850" y="854700"/>
            <a:ext cx="6142200" cy="34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type="ctrTitle"/>
          </p:nvPr>
        </p:nvSpPr>
        <p:spPr>
          <a:xfrm>
            <a:off x="688400" y="1063650"/>
            <a:ext cx="5671200" cy="16734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5000"/>
              <a:buFont typeface="Inter Medium"/>
              <a:buNone/>
              <a:defRPr sz="5000">
                <a:solidFill>
                  <a:schemeClr val="lt1"/>
                </a:solidFill>
                <a:latin typeface="Inter Medium"/>
                <a:ea typeface="Inter Medium"/>
                <a:cs typeface="Inter Medium"/>
                <a:sym typeface="Inter Medium"/>
              </a:defRPr>
            </a:lvl1pPr>
            <a:lvl2pPr lvl="1" rtl="0" algn="ctr">
              <a:spcBef>
                <a:spcPts val="0"/>
              </a:spcBef>
              <a:spcAft>
                <a:spcPts val="0"/>
              </a:spcAft>
              <a:buSzPts val="5200"/>
              <a:buFont typeface="Inter"/>
              <a:buNone/>
              <a:defRPr sz="5200">
                <a:latin typeface="Inter"/>
                <a:ea typeface="Inter"/>
                <a:cs typeface="Inter"/>
                <a:sym typeface="Inter"/>
              </a:defRPr>
            </a:lvl2pPr>
            <a:lvl3pPr lvl="2" rtl="0" algn="ctr">
              <a:spcBef>
                <a:spcPts val="0"/>
              </a:spcBef>
              <a:spcAft>
                <a:spcPts val="0"/>
              </a:spcAft>
              <a:buSzPts val="5200"/>
              <a:buFont typeface="Inter"/>
              <a:buNone/>
              <a:defRPr sz="5200">
                <a:latin typeface="Inter"/>
                <a:ea typeface="Inter"/>
                <a:cs typeface="Inter"/>
                <a:sym typeface="Inter"/>
              </a:defRPr>
            </a:lvl3pPr>
            <a:lvl4pPr lvl="3" rtl="0" algn="ctr">
              <a:spcBef>
                <a:spcPts val="0"/>
              </a:spcBef>
              <a:spcAft>
                <a:spcPts val="0"/>
              </a:spcAft>
              <a:buSzPts val="5200"/>
              <a:buFont typeface="Inter"/>
              <a:buNone/>
              <a:defRPr sz="5200">
                <a:latin typeface="Inter"/>
                <a:ea typeface="Inter"/>
                <a:cs typeface="Inter"/>
                <a:sym typeface="Inter"/>
              </a:defRPr>
            </a:lvl4pPr>
            <a:lvl5pPr lvl="4" rtl="0" algn="ctr">
              <a:spcBef>
                <a:spcPts val="0"/>
              </a:spcBef>
              <a:spcAft>
                <a:spcPts val="0"/>
              </a:spcAft>
              <a:buSzPts val="5200"/>
              <a:buFont typeface="Inter"/>
              <a:buNone/>
              <a:defRPr sz="5200">
                <a:latin typeface="Inter"/>
                <a:ea typeface="Inter"/>
                <a:cs typeface="Inter"/>
                <a:sym typeface="Inter"/>
              </a:defRPr>
            </a:lvl5pPr>
            <a:lvl6pPr lvl="5" rtl="0" algn="ctr">
              <a:spcBef>
                <a:spcPts val="0"/>
              </a:spcBef>
              <a:spcAft>
                <a:spcPts val="0"/>
              </a:spcAft>
              <a:buSzPts val="5200"/>
              <a:buFont typeface="Inter"/>
              <a:buNone/>
              <a:defRPr sz="5200">
                <a:latin typeface="Inter"/>
                <a:ea typeface="Inter"/>
                <a:cs typeface="Inter"/>
                <a:sym typeface="Inter"/>
              </a:defRPr>
            </a:lvl6pPr>
            <a:lvl7pPr lvl="6" rtl="0" algn="ctr">
              <a:spcBef>
                <a:spcPts val="0"/>
              </a:spcBef>
              <a:spcAft>
                <a:spcPts val="0"/>
              </a:spcAft>
              <a:buSzPts val="5200"/>
              <a:buFont typeface="Inter"/>
              <a:buNone/>
              <a:defRPr sz="5200">
                <a:latin typeface="Inter"/>
                <a:ea typeface="Inter"/>
                <a:cs typeface="Inter"/>
                <a:sym typeface="Inter"/>
              </a:defRPr>
            </a:lvl7pPr>
            <a:lvl8pPr lvl="7" rtl="0" algn="ctr">
              <a:spcBef>
                <a:spcPts val="0"/>
              </a:spcBef>
              <a:spcAft>
                <a:spcPts val="0"/>
              </a:spcAft>
              <a:buSzPts val="5200"/>
              <a:buFont typeface="Inter"/>
              <a:buNone/>
              <a:defRPr sz="5200">
                <a:latin typeface="Inter"/>
                <a:ea typeface="Inter"/>
                <a:cs typeface="Inter"/>
                <a:sym typeface="Inter"/>
              </a:defRPr>
            </a:lvl8pPr>
            <a:lvl9pPr lvl="8" rtl="0" algn="ctr">
              <a:spcBef>
                <a:spcPts val="0"/>
              </a:spcBef>
              <a:spcAft>
                <a:spcPts val="0"/>
              </a:spcAft>
              <a:buSzPts val="5200"/>
              <a:buFont typeface="Inter"/>
              <a:buNone/>
              <a:defRPr sz="5200">
                <a:latin typeface="Inter"/>
                <a:ea typeface="Inter"/>
                <a:cs typeface="Inter"/>
                <a:sym typeface="Inter"/>
              </a:defRPr>
            </a:lvl9pPr>
          </a:lstStyle>
          <a:p/>
        </p:txBody>
      </p:sp>
      <p:sp>
        <p:nvSpPr>
          <p:cNvPr id="37" name="Google Shape;37;p5"/>
          <p:cNvSpPr txBox="1"/>
          <p:nvPr>
            <p:ph idx="1" type="subTitle"/>
          </p:nvPr>
        </p:nvSpPr>
        <p:spPr>
          <a:xfrm>
            <a:off x="3516925" y="3916825"/>
            <a:ext cx="2842500" cy="746400"/>
          </a:xfrm>
          <a:prstGeom prst="rect">
            <a:avLst/>
          </a:prstGeom>
        </p:spPr>
        <p:txBody>
          <a:bodyPr anchorCtr="0" anchor="b" bIns="91425" lIns="91425" spcFirstLastPara="1" rIns="91425" wrap="square" tIns="91425">
            <a:normAutofit/>
          </a:bodyPr>
          <a:lstStyle>
            <a:lvl1pPr lvl="0" rtl="0" algn="r">
              <a:lnSpc>
                <a:spcPct val="100000"/>
              </a:lnSpc>
              <a:spcBef>
                <a:spcPts val="0"/>
              </a:spcBef>
              <a:spcAft>
                <a:spcPts val="0"/>
              </a:spcAft>
              <a:buClr>
                <a:schemeClr val="lt1"/>
              </a:buClr>
              <a:buSzPts val="1400"/>
              <a:buFont typeface="Space Mono"/>
              <a:buNone/>
              <a:defRPr sz="14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gn="r">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gn="r">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gn="r">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gn="r">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gn="r">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gn="r">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gn="r">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38" name="Google Shape;3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1092126" y="0"/>
            <a:ext cx="852650" cy="2590802"/>
          </a:xfrm>
          <a:prstGeom prst="rect">
            <a:avLst/>
          </a:prstGeom>
          <a:noFill/>
          <a:ln>
            <a:noFill/>
          </a:ln>
        </p:spPr>
      </p:pic>
      <p:pic>
        <p:nvPicPr>
          <p:cNvPr id="40" name="Google Shape;40;p5"/>
          <p:cNvPicPr preferRelativeResize="0"/>
          <p:nvPr/>
        </p:nvPicPr>
        <p:blipFill>
          <a:blip r:embed="rId3">
            <a:alphaModFix/>
          </a:blip>
          <a:stretch>
            <a:fillRect/>
          </a:stretch>
        </p:blipFill>
        <p:spPr>
          <a:xfrm>
            <a:off x="6858000" y="0"/>
            <a:ext cx="2286000" cy="5143500"/>
          </a:xfrm>
          <a:prstGeom prst="rect">
            <a:avLst/>
          </a:prstGeom>
          <a:noFill/>
          <a:ln>
            <a:noFill/>
          </a:ln>
        </p:spPr>
      </p:pic>
      <p:sp>
        <p:nvSpPr>
          <p:cNvPr id="41" name="Google Shape;41;p5"/>
          <p:cNvSpPr txBox="1"/>
          <p:nvPr>
            <p:ph idx="2" type="subTitle"/>
          </p:nvPr>
        </p:nvSpPr>
        <p:spPr>
          <a:xfrm>
            <a:off x="688400" y="488925"/>
            <a:ext cx="5671200" cy="5748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600"/>
              <a:buFont typeface="Space Mono"/>
              <a:buNone/>
              <a:defRPr sz="1600">
                <a:solidFill>
                  <a:schemeClr val="lt1"/>
                </a:solidFill>
                <a:latin typeface="Space Mono"/>
                <a:ea typeface="Space Mono"/>
                <a:cs typeface="Space Mono"/>
                <a:sym typeface="Space Mono"/>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sp>
        <p:nvSpPr>
          <p:cNvPr id="42" name="Google Shape;42;p5"/>
          <p:cNvSpPr/>
          <p:nvPr>
            <p:ph idx="3" type="pic"/>
          </p:nvPr>
        </p:nvSpPr>
        <p:spPr>
          <a:xfrm>
            <a:off x="7143150" y="2959375"/>
            <a:ext cx="1715700" cy="1715700"/>
          </a:xfrm>
          <a:prstGeom prst="rect">
            <a:avLst/>
          </a:prstGeom>
          <a:noFill/>
          <a:ln>
            <a:noFill/>
          </a:ln>
        </p:spPr>
      </p:sp>
      <p:pic>
        <p:nvPicPr>
          <p:cNvPr id="43" name="Google Shape;43;p5"/>
          <p:cNvPicPr preferRelativeResize="0"/>
          <p:nvPr/>
        </p:nvPicPr>
        <p:blipFill>
          <a:blip r:embed="rId4">
            <a:alphaModFix/>
          </a:blip>
          <a:stretch>
            <a:fillRect/>
          </a:stretch>
        </p:blipFill>
        <p:spPr>
          <a:xfrm>
            <a:off x="797747" y="4336402"/>
            <a:ext cx="1470794" cy="2206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ody">
  <p:cSld name="TITLE_ONLY_5">
    <p:spTree>
      <p:nvGrpSpPr>
        <p:cNvPr id="479" name="Shape 479"/>
        <p:cNvGrpSpPr/>
        <p:nvPr/>
      </p:nvGrpSpPr>
      <p:grpSpPr>
        <a:xfrm>
          <a:off x="0" y="0"/>
          <a:ext cx="0" cy="0"/>
          <a:chOff x="0" y="0"/>
          <a:chExt cx="0" cy="0"/>
        </a:xfrm>
      </p:grpSpPr>
      <p:sp>
        <p:nvSpPr>
          <p:cNvPr id="480" name="Google Shape;480;p41"/>
          <p:cNvSpPr txBox="1"/>
          <p:nvPr>
            <p:ph type="title"/>
          </p:nvPr>
        </p:nvSpPr>
        <p:spPr>
          <a:xfrm>
            <a:off x="274325" y="274325"/>
            <a:ext cx="8598300" cy="572700"/>
          </a:xfrm>
          <a:prstGeom prst="rect">
            <a:avLst/>
          </a:prstGeom>
        </p:spPr>
        <p:txBody>
          <a:bodyPr anchorCtr="0" anchor="t" bIns="91425" lIns="91425" spcFirstLastPara="1" rIns="91425" wrap="square" tIns="91425">
            <a:sp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1" name="Google Shape;48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41"/>
          <p:cNvSpPr txBox="1"/>
          <p:nvPr>
            <p:ph idx="1" type="subTitle"/>
          </p:nvPr>
        </p:nvSpPr>
        <p:spPr>
          <a:xfrm>
            <a:off x="274325" y="821925"/>
            <a:ext cx="8598300" cy="4710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14F195"/>
              </a:buClr>
              <a:buSzPts val="1800"/>
              <a:buNone/>
              <a:defRPr>
                <a:solidFill>
                  <a:srgbClr val="14F195"/>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483" name="Google Shape;483;p41"/>
          <p:cNvSpPr txBox="1"/>
          <p:nvPr>
            <p:ph idx="2" type="body"/>
          </p:nvPr>
        </p:nvSpPr>
        <p:spPr>
          <a:xfrm>
            <a:off x="274320" y="1333800"/>
            <a:ext cx="6710700" cy="2862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extLst>
    <p:ext uri="{DCECCB84-F9BA-43D5-87BE-67443E8EF086}">
      <p15:sldGuideLst>
        <p15:guide id="1" pos="5589">
          <p15:clr>
            <a:srgbClr val="FA7B17"/>
          </p15:clr>
        </p15:guide>
        <p15:guide id="2" orient="horz" pos="173">
          <p15:clr>
            <a:srgbClr val="FA7B17"/>
          </p15:clr>
        </p15:guide>
        <p15:guide id="3" pos="173">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484" name="Shape 484"/>
        <p:cNvGrpSpPr/>
        <p:nvPr/>
      </p:nvGrpSpPr>
      <p:grpSpPr>
        <a:xfrm>
          <a:off x="0" y="0"/>
          <a:ext cx="0" cy="0"/>
          <a:chOff x="0" y="0"/>
          <a:chExt cx="0" cy="0"/>
        </a:xfrm>
      </p:grpSpPr>
      <p:sp>
        <p:nvSpPr>
          <p:cNvPr id="485" name="Google Shape;485;p4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6" name="Google Shape;486;p4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7" name="Google Shape;48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488" name="Shape 488"/>
        <p:cNvGrpSpPr/>
        <p:nvPr/>
      </p:nvGrpSpPr>
      <p:grpSpPr>
        <a:xfrm>
          <a:off x="0" y="0"/>
          <a:ext cx="0" cy="0"/>
          <a:chOff x="0" y="0"/>
          <a:chExt cx="0" cy="0"/>
        </a:xfrm>
      </p:grpSpPr>
      <p:sp>
        <p:nvSpPr>
          <p:cNvPr id="489" name="Google Shape;489;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0" name="Google Shape;490;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1" name="Google Shape;49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492" name="Shape 492"/>
        <p:cNvGrpSpPr/>
        <p:nvPr/>
      </p:nvGrpSpPr>
      <p:grpSpPr>
        <a:xfrm>
          <a:off x="0" y="0"/>
          <a:ext cx="0" cy="0"/>
          <a:chOff x="0" y="0"/>
          <a:chExt cx="0" cy="0"/>
        </a:xfrm>
      </p:grpSpPr>
      <p:sp>
        <p:nvSpPr>
          <p:cNvPr id="493" name="Google Shape;493;p4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4" name="Google Shape;494;p4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5" name="Google Shape;49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Cover 1">
  <p:cSld name="Start Cover 1">
    <p:spTree>
      <p:nvGrpSpPr>
        <p:cNvPr id="505" name="Shape 505"/>
        <p:cNvGrpSpPr/>
        <p:nvPr/>
      </p:nvGrpSpPr>
      <p:grpSpPr>
        <a:xfrm>
          <a:off x="0" y="0"/>
          <a:ext cx="0" cy="0"/>
          <a:chOff x="0" y="0"/>
          <a:chExt cx="0" cy="0"/>
        </a:xfrm>
      </p:grpSpPr>
      <p:sp>
        <p:nvSpPr>
          <p:cNvPr id="506" name="Google Shape;506;p46"/>
          <p:cNvSpPr txBox="1"/>
          <p:nvPr>
            <p:ph idx="1" type="body"/>
          </p:nvPr>
        </p:nvSpPr>
        <p:spPr>
          <a:xfrm>
            <a:off x="943599" y="1751595"/>
            <a:ext cx="7870800" cy="117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lt1"/>
              </a:buClr>
              <a:buSzPts val="4000"/>
              <a:buNone/>
              <a:defRPr b="1" sz="4000">
                <a:solidFill>
                  <a:schemeClr val="lt1"/>
                </a:solidFill>
                <a:latin typeface="Arial"/>
                <a:ea typeface="Arial"/>
                <a:cs typeface="Arial"/>
                <a:sym typeface="Aria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07" name="Google Shape;507;p46"/>
          <p:cNvSpPr txBox="1"/>
          <p:nvPr>
            <p:ph idx="2" type="body"/>
          </p:nvPr>
        </p:nvSpPr>
        <p:spPr>
          <a:xfrm>
            <a:off x="943598" y="2973637"/>
            <a:ext cx="7870800" cy="117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lt1"/>
              </a:buClr>
              <a:buSzPts val="2000"/>
              <a:buNone/>
              <a:defRPr b="0" sz="2000">
                <a:solidFill>
                  <a:schemeClr val="lt1"/>
                </a:solidFill>
                <a:latin typeface="Arial"/>
                <a:ea typeface="Arial"/>
                <a:cs typeface="Arial"/>
                <a:sym typeface="Aria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8" name="Shape 508"/>
        <p:cNvGrpSpPr/>
        <p:nvPr/>
      </p:nvGrpSpPr>
      <p:grpSpPr>
        <a:xfrm>
          <a:off x="0" y="0"/>
          <a:ext cx="0" cy="0"/>
          <a:chOff x="0" y="0"/>
          <a:chExt cx="0" cy="0"/>
        </a:xfrm>
      </p:grpSpPr>
      <p:sp>
        <p:nvSpPr>
          <p:cNvPr id="509" name="Google Shape;509;p47"/>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0" name="Google Shape;510;p47"/>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511" name="Google Shape;511;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2" name="Google Shape;512;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3" name="Google Shape;513;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3">
  <p:cSld name="1_Content slide 3">
    <p:spTree>
      <p:nvGrpSpPr>
        <p:cNvPr id="514" name="Shape 514"/>
        <p:cNvGrpSpPr/>
        <p:nvPr/>
      </p:nvGrpSpPr>
      <p:grpSpPr>
        <a:xfrm>
          <a:off x="0" y="0"/>
          <a:ext cx="0" cy="0"/>
          <a:chOff x="0" y="0"/>
          <a:chExt cx="0" cy="0"/>
        </a:xfrm>
      </p:grpSpPr>
      <p:sp>
        <p:nvSpPr>
          <p:cNvPr id="515" name="Google Shape;515;p48"/>
          <p:cNvSpPr txBox="1"/>
          <p:nvPr>
            <p:ph idx="1" type="body"/>
          </p:nvPr>
        </p:nvSpPr>
        <p:spPr>
          <a:xfrm>
            <a:off x="186596" y="262396"/>
            <a:ext cx="8672100" cy="1036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rgbClr val="1C3D74"/>
              </a:buClr>
              <a:buSzPts val="2500"/>
              <a:buNone/>
              <a:defRPr b="1" sz="2500">
                <a:solidFill>
                  <a:srgbClr val="1C3D74"/>
                </a:solidFill>
                <a:latin typeface="Arial"/>
                <a:ea typeface="Arial"/>
                <a:cs typeface="Arial"/>
                <a:sym typeface="Arial"/>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16" name="Google Shape;516;p48"/>
          <p:cNvSpPr txBox="1"/>
          <p:nvPr>
            <p:ph idx="2" type="body"/>
          </p:nvPr>
        </p:nvSpPr>
        <p:spPr>
          <a:xfrm>
            <a:off x="186596" y="1311275"/>
            <a:ext cx="4277400" cy="2952900"/>
          </a:xfrm>
          <a:prstGeom prst="rect">
            <a:avLst/>
          </a:prstGeom>
          <a:noFill/>
          <a:ln>
            <a:noFill/>
          </a:ln>
        </p:spPr>
        <p:txBody>
          <a:bodyPr anchorCtr="0" anchor="t" bIns="45700" lIns="91425" spcFirstLastPara="1" rIns="91425" wrap="square" tIns="45700">
            <a:normAutofit/>
          </a:bodyPr>
          <a:lstStyle>
            <a:lvl1pPr indent="-317500" lvl="0" marL="457200" rtl="0" algn="l">
              <a:lnSpc>
                <a:spcPct val="90000"/>
              </a:lnSpc>
              <a:spcBef>
                <a:spcPts val="750"/>
              </a:spcBef>
              <a:spcAft>
                <a:spcPts val="0"/>
              </a:spcAft>
              <a:buClr>
                <a:srgbClr val="1C3D74"/>
              </a:buClr>
              <a:buSzPts val="1400"/>
              <a:buFont typeface="Arial"/>
              <a:buChar char="•"/>
              <a:defRPr sz="1400">
                <a:solidFill>
                  <a:srgbClr val="1C3D74"/>
                </a:solidFill>
                <a:latin typeface="Calibri"/>
                <a:ea typeface="Calibri"/>
                <a:cs typeface="Calibri"/>
                <a:sym typeface="Calibri"/>
              </a:defRPr>
            </a:lvl1pPr>
            <a:lvl2pPr indent="-317500" lvl="1" marL="914400" rtl="0" algn="l">
              <a:lnSpc>
                <a:spcPct val="90000"/>
              </a:lnSpc>
              <a:spcBef>
                <a:spcPts val="375"/>
              </a:spcBef>
              <a:spcAft>
                <a:spcPts val="0"/>
              </a:spcAft>
              <a:buClr>
                <a:srgbClr val="1C3D74"/>
              </a:buClr>
              <a:buSzPts val="1400"/>
              <a:buFont typeface="Arial"/>
              <a:buChar char="-"/>
              <a:defRPr sz="1400">
                <a:solidFill>
                  <a:srgbClr val="1C3D74"/>
                </a:solidFill>
                <a:latin typeface="Calibri"/>
                <a:ea typeface="Calibri"/>
                <a:cs typeface="Calibri"/>
                <a:sym typeface="Calibri"/>
              </a:defRPr>
            </a:lvl2pPr>
            <a:lvl3pPr indent="-323850" lvl="2" marL="1371600" rtl="0" algn="l">
              <a:lnSpc>
                <a:spcPct val="90000"/>
              </a:lnSpc>
              <a:spcBef>
                <a:spcPts val="375"/>
              </a:spcBef>
              <a:spcAft>
                <a:spcPts val="0"/>
              </a:spcAft>
              <a:buClr>
                <a:srgbClr val="1C3D74"/>
              </a:buClr>
              <a:buSzPts val="1500"/>
              <a:buChar char="•"/>
              <a:defRPr>
                <a:solidFill>
                  <a:srgbClr val="1C3D74"/>
                </a:solidFill>
                <a:latin typeface="Calibri"/>
                <a:ea typeface="Calibri"/>
                <a:cs typeface="Calibri"/>
                <a:sym typeface="Calibri"/>
              </a:defRPr>
            </a:lvl3pPr>
            <a:lvl4pPr indent="-314325" lvl="3" marL="1828800" rtl="0" algn="l">
              <a:lnSpc>
                <a:spcPct val="90000"/>
              </a:lnSpc>
              <a:spcBef>
                <a:spcPts val="375"/>
              </a:spcBef>
              <a:spcAft>
                <a:spcPts val="0"/>
              </a:spcAft>
              <a:buClr>
                <a:srgbClr val="1C3D74"/>
              </a:buClr>
              <a:buSzPts val="1350"/>
              <a:buChar char="•"/>
              <a:defRPr>
                <a:solidFill>
                  <a:srgbClr val="1C3D74"/>
                </a:solidFill>
                <a:latin typeface="Calibri"/>
                <a:ea typeface="Calibri"/>
                <a:cs typeface="Calibri"/>
                <a:sym typeface="Calibri"/>
              </a:defRPr>
            </a:lvl4pPr>
            <a:lvl5pPr indent="-314325" lvl="4" marL="2286000" rtl="0" algn="l">
              <a:lnSpc>
                <a:spcPct val="90000"/>
              </a:lnSpc>
              <a:spcBef>
                <a:spcPts val="375"/>
              </a:spcBef>
              <a:spcAft>
                <a:spcPts val="0"/>
              </a:spcAft>
              <a:buClr>
                <a:srgbClr val="1C3D74"/>
              </a:buClr>
              <a:buSzPts val="1350"/>
              <a:buChar char="•"/>
              <a:defRPr>
                <a:solidFill>
                  <a:srgbClr val="1C3D74"/>
                </a:solidFill>
                <a:latin typeface="Calibri"/>
                <a:ea typeface="Calibri"/>
                <a:cs typeface="Calibri"/>
                <a:sym typeface="Calibri"/>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17" name="Google Shape;517;p48"/>
          <p:cNvSpPr txBox="1"/>
          <p:nvPr>
            <p:ph idx="3" type="body"/>
          </p:nvPr>
        </p:nvSpPr>
        <p:spPr>
          <a:xfrm>
            <a:off x="4580865" y="1311275"/>
            <a:ext cx="4277400" cy="2952900"/>
          </a:xfrm>
          <a:prstGeom prst="rect">
            <a:avLst/>
          </a:prstGeom>
          <a:noFill/>
          <a:ln>
            <a:noFill/>
          </a:ln>
        </p:spPr>
        <p:txBody>
          <a:bodyPr anchorCtr="0" anchor="t" bIns="45700" lIns="91425" spcFirstLastPara="1" rIns="91425" wrap="square" tIns="45700">
            <a:normAutofit/>
          </a:bodyPr>
          <a:lstStyle>
            <a:lvl1pPr indent="-317500" lvl="0" marL="457200" rtl="0" algn="l">
              <a:lnSpc>
                <a:spcPct val="90000"/>
              </a:lnSpc>
              <a:spcBef>
                <a:spcPts val="750"/>
              </a:spcBef>
              <a:spcAft>
                <a:spcPts val="0"/>
              </a:spcAft>
              <a:buClr>
                <a:srgbClr val="1C3D74"/>
              </a:buClr>
              <a:buSzPts val="1400"/>
              <a:buFont typeface="Arial"/>
              <a:buChar char="•"/>
              <a:defRPr sz="1400">
                <a:solidFill>
                  <a:srgbClr val="1C3D74"/>
                </a:solidFill>
                <a:latin typeface="Calibri"/>
                <a:ea typeface="Calibri"/>
                <a:cs typeface="Calibri"/>
                <a:sym typeface="Calibri"/>
              </a:defRPr>
            </a:lvl1pPr>
            <a:lvl2pPr indent="-317500" lvl="1" marL="914400" rtl="0" algn="l">
              <a:lnSpc>
                <a:spcPct val="90000"/>
              </a:lnSpc>
              <a:spcBef>
                <a:spcPts val="375"/>
              </a:spcBef>
              <a:spcAft>
                <a:spcPts val="0"/>
              </a:spcAft>
              <a:buClr>
                <a:srgbClr val="1C3D74"/>
              </a:buClr>
              <a:buSzPts val="1400"/>
              <a:buFont typeface="Arial"/>
              <a:buChar char="-"/>
              <a:defRPr sz="1400">
                <a:solidFill>
                  <a:srgbClr val="1C3D74"/>
                </a:solidFill>
                <a:latin typeface="Calibri"/>
                <a:ea typeface="Calibri"/>
                <a:cs typeface="Calibri"/>
                <a:sym typeface="Calibri"/>
              </a:defRPr>
            </a:lvl2pPr>
            <a:lvl3pPr indent="-323850" lvl="2" marL="1371600" rtl="0" algn="l">
              <a:lnSpc>
                <a:spcPct val="90000"/>
              </a:lnSpc>
              <a:spcBef>
                <a:spcPts val="375"/>
              </a:spcBef>
              <a:spcAft>
                <a:spcPts val="0"/>
              </a:spcAft>
              <a:buClr>
                <a:srgbClr val="1C3D74"/>
              </a:buClr>
              <a:buSzPts val="1500"/>
              <a:buChar char="•"/>
              <a:defRPr>
                <a:solidFill>
                  <a:srgbClr val="1C3D74"/>
                </a:solidFill>
                <a:latin typeface="Calibri"/>
                <a:ea typeface="Calibri"/>
                <a:cs typeface="Calibri"/>
                <a:sym typeface="Calibri"/>
              </a:defRPr>
            </a:lvl3pPr>
            <a:lvl4pPr indent="-314325" lvl="3" marL="1828800" rtl="0" algn="l">
              <a:lnSpc>
                <a:spcPct val="90000"/>
              </a:lnSpc>
              <a:spcBef>
                <a:spcPts val="375"/>
              </a:spcBef>
              <a:spcAft>
                <a:spcPts val="0"/>
              </a:spcAft>
              <a:buClr>
                <a:srgbClr val="1C3D74"/>
              </a:buClr>
              <a:buSzPts val="1350"/>
              <a:buChar char="•"/>
              <a:defRPr>
                <a:solidFill>
                  <a:srgbClr val="1C3D74"/>
                </a:solidFill>
                <a:latin typeface="Calibri"/>
                <a:ea typeface="Calibri"/>
                <a:cs typeface="Calibri"/>
                <a:sym typeface="Calibri"/>
              </a:defRPr>
            </a:lvl4pPr>
            <a:lvl5pPr indent="-314325" lvl="4" marL="2286000" rtl="0" algn="l">
              <a:lnSpc>
                <a:spcPct val="90000"/>
              </a:lnSpc>
              <a:spcBef>
                <a:spcPts val="375"/>
              </a:spcBef>
              <a:spcAft>
                <a:spcPts val="0"/>
              </a:spcAft>
              <a:buClr>
                <a:srgbClr val="1C3D74"/>
              </a:buClr>
              <a:buSzPts val="1350"/>
              <a:buChar char="•"/>
              <a:defRPr>
                <a:solidFill>
                  <a:srgbClr val="1C3D74"/>
                </a:solidFill>
                <a:latin typeface="Calibri"/>
                <a:ea typeface="Calibri"/>
                <a:cs typeface="Calibri"/>
                <a:sym typeface="Calibri"/>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8" name="Shape 518"/>
        <p:cNvGrpSpPr/>
        <p:nvPr/>
      </p:nvGrpSpPr>
      <p:grpSpPr>
        <a:xfrm>
          <a:off x="0" y="0"/>
          <a:ext cx="0" cy="0"/>
          <a:chOff x="0" y="0"/>
          <a:chExt cx="0" cy="0"/>
        </a:xfrm>
      </p:grpSpPr>
      <p:sp>
        <p:nvSpPr>
          <p:cNvPr id="519" name="Google Shape;519;p4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0" name="Google Shape;520;p4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21" name="Google Shape;521;p4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2" name="Google Shape;522;p4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3" name="Google Shape;523;p4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4" name="Shape 524"/>
        <p:cNvGrpSpPr/>
        <p:nvPr/>
      </p:nvGrpSpPr>
      <p:grpSpPr>
        <a:xfrm>
          <a:off x="0" y="0"/>
          <a:ext cx="0" cy="0"/>
          <a:chOff x="0" y="0"/>
          <a:chExt cx="0" cy="0"/>
        </a:xfrm>
      </p:grpSpPr>
      <p:sp>
        <p:nvSpPr>
          <p:cNvPr id="525" name="Google Shape;525;p50"/>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6" name="Google Shape;526;p50"/>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527" name="Google Shape;527;p5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8" name="Google Shape;528;p5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9" name="Google Shape;529;p5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30" name="Shape 530"/>
        <p:cNvGrpSpPr/>
        <p:nvPr/>
      </p:nvGrpSpPr>
      <p:grpSpPr>
        <a:xfrm>
          <a:off x="0" y="0"/>
          <a:ext cx="0" cy="0"/>
          <a:chOff x="0" y="0"/>
          <a:chExt cx="0" cy="0"/>
        </a:xfrm>
      </p:grpSpPr>
      <p:sp>
        <p:nvSpPr>
          <p:cNvPr id="531" name="Google Shape;531;p5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2" name="Google Shape;532;p51"/>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3" name="Google Shape;533;p51"/>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4" name="Google Shape;534;p5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5" name="Google Shape;535;p5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6" name="Google Shape;536;p5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1)">
  <p:cSld name="TITLE_1_1">
    <p:bg>
      <p:bgPr>
        <a:solidFill>
          <a:schemeClr val="dk1"/>
        </a:solidFill>
      </p:bgPr>
    </p:bg>
    <p:spTree>
      <p:nvGrpSpPr>
        <p:cNvPr id="44" name="Shape 44"/>
        <p:cNvGrpSpPr/>
        <p:nvPr/>
      </p:nvGrpSpPr>
      <p:grpSpPr>
        <a:xfrm>
          <a:off x="0" y="0"/>
          <a:ext cx="0" cy="0"/>
          <a:chOff x="0" y="0"/>
          <a:chExt cx="0" cy="0"/>
        </a:xfrm>
      </p:grpSpPr>
      <p:pic>
        <p:nvPicPr>
          <p:cNvPr id="45" name="Google Shape;45;p6"/>
          <p:cNvPicPr preferRelativeResize="0"/>
          <p:nvPr/>
        </p:nvPicPr>
        <p:blipFill>
          <a:blip r:embed="rId2">
            <a:alphaModFix/>
          </a:blip>
          <a:stretch>
            <a:fillRect/>
          </a:stretch>
        </p:blipFill>
        <p:spPr>
          <a:xfrm>
            <a:off x="0" y="0"/>
            <a:ext cx="2286000" cy="5143500"/>
          </a:xfrm>
          <a:prstGeom prst="rect">
            <a:avLst/>
          </a:prstGeom>
          <a:noFill/>
          <a:ln>
            <a:noFill/>
          </a:ln>
        </p:spPr>
      </p:pic>
      <p:sp>
        <p:nvSpPr>
          <p:cNvPr id="46" name="Google Shape;46;p6"/>
          <p:cNvSpPr txBox="1"/>
          <p:nvPr>
            <p:ph idx="1" type="subTitle"/>
          </p:nvPr>
        </p:nvSpPr>
        <p:spPr>
          <a:xfrm>
            <a:off x="2868200" y="9962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47" name="Google Shape;47;p6"/>
          <p:cNvPicPr preferRelativeResize="0"/>
          <p:nvPr/>
        </p:nvPicPr>
        <p:blipFill>
          <a:blip r:embed="rId3">
            <a:alphaModFix/>
          </a:blip>
          <a:stretch>
            <a:fillRect/>
          </a:stretch>
        </p:blipFill>
        <p:spPr>
          <a:xfrm>
            <a:off x="-1092126" y="0"/>
            <a:ext cx="852650" cy="2590802"/>
          </a:xfrm>
          <a:prstGeom prst="rect">
            <a:avLst/>
          </a:prstGeom>
          <a:noFill/>
          <a:ln>
            <a:noFill/>
          </a:ln>
        </p:spPr>
      </p:pic>
      <p:sp>
        <p:nvSpPr>
          <p:cNvPr id="48" name="Google Shape;48;p6"/>
          <p:cNvSpPr txBox="1"/>
          <p:nvPr>
            <p:ph idx="2" type="subTitle"/>
          </p:nvPr>
        </p:nvSpPr>
        <p:spPr>
          <a:xfrm>
            <a:off x="296425" y="443350"/>
            <a:ext cx="1586400" cy="1393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800"/>
              <a:buFont typeface="Space Mono"/>
              <a:buNone/>
              <a:defRPr>
                <a:solidFill>
                  <a:schemeClr val="dk1"/>
                </a:solidFill>
                <a:latin typeface="Space Mono"/>
                <a:ea typeface="Space Mono"/>
                <a:cs typeface="Space Mono"/>
                <a:sym typeface="Space Mono"/>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sp>
        <p:nvSpPr>
          <p:cNvPr id="49" name="Google Shape;49;p6"/>
          <p:cNvSpPr txBox="1"/>
          <p:nvPr>
            <p:ph idx="3" type="subTitle"/>
          </p:nvPr>
        </p:nvSpPr>
        <p:spPr>
          <a:xfrm>
            <a:off x="2868200" y="4157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50" name="Google Shape;50;p6"/>
          <p:cNvSpPr txBox="1"/>
          <p:nvPr>
            <p:ph idx="4" type="subTitle"/>
          </p:nvPr>
        </p:nvSpPr>
        <p:spPr>
          <a:xfrm>
            <a:off x="4862017" y="9962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 name="Google Shape;51;p6"/>
          <p:cNvSpPr txBox="1"/>
          <p:nvPr>
            <p:ph idx="5" type="subTitle"/>
          </p:nvPr>
        </p:nvSpPr>
        <p:spPr>
          <a:xfrm>
            <a:off x="4862017" y="4157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52" name="Google Shape;52;p6"/>
          <p:cNvSpPr txBox="1"/>
          <p:nvPr>
            <p:ph idx="6" type="subTitle"/>
          </p:nvPr>
        </p:nvSpPr>
        <p:spPr>
          <a:xfrm>
            <a:off x="6855834" y="9962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6"/>
          <p:cNvSpPr txBox="1"/>
          <p:nvPr>
            <p:ph idx="7" type="subTitle"/>
          </p:nvPr>
        </p:nvSpPr>
        <p:spPr>
          <a:xfrm>
            <a:off x="6855834" y="4157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54" name="Google Shape;54;p6"/>
          <p:cNvSpPr txBox="1"/>
          <p:nvPr>
            <p:ph idx="8" type="subTitle"/>
          </p:nvPr>
        </p:nvSpPr>
        <p:spPr>
          <a:xfrm>
            <a:off x="2868200" y="25070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6"/>
          <p:cNvSpPr txBox="1"/>
          <p:nvPr>
            <p:ph idx="9" type="subTitle"/>
          </p:nvPr>
        </p:nvSpPr>
        <p:spPr>
          <a:xfrm>
            <a:off x="2868200" y="19265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56" name="Google Shape;56;p6"/>
          <p:cNvSpPr txBox="1"/>
          <p:nvPr>
            <p:ph idx="13" type="subTitle"/>
          </p:nvPr>
        </p:nvSpPr>
        <p:spPr>
          <a:xfrm>
            <a:off x="4862017" y="25070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6"/>
          <p:cNvSpPr txBox="1"/>
          <p:nvPr>
            <p:ph idx="14" type="subTitle"/>
          </p:nvPr>
        </p:nvSpPr>
        <p:spPr>
          <a:xfrm>
            <a:off x="4862017" y="19265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58" name="Google Shape;58;p6"/>
          <p:cNvSpPr txBox="1"/>
          <p:nvPr>
            <p:ph idx="15" type="subTitle"/>
          </p:nvPr>
        </p:nvSpPr>
        <p:spPr>
          <a:xfrm>
            <a:off x="6855834" y="25070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6"/>
          <p:cNvSpPr txBox="1"/>
          <p:nvPr>
            <p:ph idx="16" type="subTitle"/>
          </p:nvPr>
        </p:nvSpPr>
        <p:spPr>
          <a:xfrm>
            <a:off x="6855834" y="19265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0" name="Google Shape;60;p6"/>
          <p:cNvSpPr txBox="1"/>
          <p:nvPr>
            <p:ph idx="17" type="subTitle"/>
          </p:nvPr>
        </p:nvSpPr>
        <p:spPr>
          <a:xfrm>
            <a:off x="2868200" y="40178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6"/>
          <p:cNvSpPr txBox="1"/>
          <p:nvPr>
            <p:ph idx="18" type="subTitle"/>
          </p:nvPr>
        </p:nvSpPr>
        <p:spPr>
          <a:xfrm>
            <a:off x="2868200" y="34373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2" name="Google Shape;62;p6"/>
          <p:cNvSpPr txBox="1"/>
          <p:nvPr>
            <p:ph idx="19" type="subTitle"/>
          </p:nvPr>
        </p:nvSpPr>
        <p:spPr>
          <a:xfrm>
            <a:off x="4862017" y="40178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6"/>
          <p:cNvSpPr txBox="1"/>
          <p:nvPr>
            <p:ph idx="20" type="subTitle"/>
          </p:nvPr>
        </p:nvSpPr>
        <p:spPr>
          <a:xfrm>
            <a:off x="4862017" y="34373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4" name="Google Shape;64;p6"/>
          <p:cNvSpPr txBox="1"/>
          <p:nvPr>
            <p:ph idx="21" type="subTitle"/>
          </p:nvPr>
        </p:nvSpPr>
        <p:spPr>
          <a:xfrm>
            <a:off x="6855834" y="40178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5" name="Google Shape;65;p6"/>
          <p:cNvSpPr txBox="1"/>
          <p:nvPr>
            <p:ph idx="22" type="subTitle"/>
          </p:nvPr>
        </p:nvSpPr>
        <p:spPr>
          <a:xfrm>
            <a:off x="6855834" y="34373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pic>
        <p:nvPicPr>
          <p:cNvPr id="66" name="Google Shape;66;p6"/>
          <p:cNvPicPr preferRelativeResize="0"/>
          <p:nvPr/>
        </p:nvPicPr>
        <p:blipFill>
          <a:blip r:embed="rId4">
            <a:alphaModFix/>
          </a:blip>
          <a:stretch>
            <a:fillRect/>
          </a:stretch>
        </p:blipFill>
        <p:spPr>
          <a:xfrm>
            <a:off x="457953" y="4543525"/>
            <a:ext cx="950126" cy="1416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7" name="Shape 537"/>
        <p:cNvGrpSpPr/>
        <p:nvPr/>
      </p:nvGrpSpPr>
      <p:grpSpPr>
        <a:xfrm>
          <a:off x="0" y="0"/>
          <a:ext cx="0" cy="0"/>
          <a:chOff x="0" y="0"/>
          <a:chExt cx="0" cy="0"/>
        </a:xfrm>
      </p:grpSpPr>
      <p:sp>
        <p:nvSpPr>
          <p:cNvPr id="538" name="Google Shape;538;p52"/>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9" name="Google Shape;539;p52"/>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540" name="Google Shape;540;p52"/>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41" name="Google Shape;541;p52"/>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542" name="Google Shape;542;p52"/>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43" name="Google Shape;543;p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4" name="Google Shape;544;p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5" name="Google Shape;545;p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6" name="Shape 546"/>
        <p:cNvGrpSpPr/>
        <p:nvPr/>
      </p:nvGrpSpPr>
      <p:grpSpPr>
        <a:xfrm>
          <a:off x="0" y="0"/>
          <a:ext cx="0" cy="0"/>
          <a:chOff x="0" y="0"/>
          <a:chExt cx="0" cy="0"/>
        </a:xfrm>
      </p:grpSpPr>
      <p:sp>
        <p:nvSpPr>
          <p:cNvPr id="547" name="Google Shape;547;p5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8" name="Google Shape;548;p5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9" name="Google Shape;549;p5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0" name="Google Shape;550;p5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1" name="Shape 551"/>
        <p:cNvGrpSpPr/>
        <p:nvPr/>
      </p:nvGrpSpPr>
      <p:grpSpPr>
        <a:xfrm>
          <a:off x="0" y="0"/>
          <a:ext cx="0" cy="0"/>
          <a:chOff x="0" y="0"/>
          <a:chExt cx="0" cy="0"/>
        </a:xfrm>
      </p:grpSpPr>
      <p:sp>
        <p:nvSpPr>
          <p:cNvPr id="552" name="Google Shape;552;p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3" name="Google Shape;553;p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4" name="Google Shape;554;p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5" name="Shape 555"/>
        <p:cNvGrpSpPr/>
        <p:nvPr/>
      </p:nvGrpSpPr>
      <p:grpSpPr>
        <a:xfrm>
          <a:off x="0" y="0"/>
          <a:ext cx="0" cy="0"/>
          <a:chOff x="0" y="0"/>
          <a:chExt cx="0" cy="0"/>
        </a:xfrm>
      </p:grpSpPr>
      <p:sp>
        <p:nvSpPr>
          <p:cNvPr id="556" name="Google Shape;556;p55"/>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7" name="Google Shape;557;p55"/>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rmAutofit/>
          </a:bodyPr>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558" name="Google Shape;558;p55"/>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559" name="Google Shape;559;p5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0" name="Google Shape;560;p5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1" name="Google Shape;561;p5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62" name="Shape 562"/>
        <p:cNvGrpSpPr/>
        <p:nvPr/>
      </p:nvGrpSpPr>
      <p:grpSpPr>
        <a:xfrm>
          <a:off x="0" y="0"/>
          <a:ext cx="0" cy="0"/>
          <a:chOff x="0" y="0"/>
          <a:chExt cx="0" cy="0"/>
        </a:xfrm>
      </p:grpSpPr>
      <p:sp>
        <p:nvSpPr>
          <p:cNvPr id="563" name="Google Shape;563;p56"/>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4" name="Google Shape;564;p56"/>
          <p:cNvSpPr/>
          <p:nvPr>
            <p:ph idx="2" type="pic"/>
          </p:nvPr>
        </p:nvSpPr>
        <p:spPr>
          <a:xfrm>
            <a:off x="3887391" y="740569"/>
            <a:ext cx="4629300" cy="3655200"/>
          </a:xfrm>
          <a:prstGeom prst="rect">
            <a:avLst/>
          </a:prstGeom>
          <a:noFill/>
          <a:ln>
            <a:noFill/>
          </a:ln>
        </p:spPr>
      </p:sp>
      <p:sp>
        <p:nvSpPr>
          <p:cNvPr id="565" name="Google Shape;565;p56"/>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566" name="Google Shape;566;p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7" name="Google Shape;567;p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8" name="Google Shape;568;p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69" name="Shape 569"/>
        <p:cNvGrpSpPr/>
        <p:nvPr/>
      </p:nvGrpSpPr>
      <p:grpSpPr>
        <a:xfrm>
          <a:off x="0" y="0"/>
          <a:ext cx="0" cy="0"/>
          <a:chOff x="0" y="0"/>
          <a:chExt cx="0" cy="0"/>
        </a:xfrm>
      </p:grpSpPr>
      <p:sp>
        <p:nvSpPr>
          <p:cNvPr id="570" name="Google Shape;570;p5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57"/>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72" name="Google Shape;572;p5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3" name="Google Shape;573;p5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4" name="Google Shape;574;p5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75" name="Shape 575"/>
        <p:cNvGrpSpPr/>
        <p:nvPr/>
      </p:nvGrpSpPr>
      <p:grpSpPr>
        <a:xfrm>
          <a:off x="0" y="0"/>
          <a:ext cx="0" cy="0"/>
          <a:chOff x="0" y="0"/>
          <a:chExt cx="0" cy="0"/>
        </a:xfrm>
      </p:grpSpPr>
      <p:sp>
        <p:nvSpPr>
          <p:cNvPr id="576" name="Google Shape;576;p58"/>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7" name="Google Shape;577;p58"/>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78" name="Google Shape;578;p5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9" name="Google Shape;579;p5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0" name="Google Shape;580;p5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blipFill>
          <a:blip r:embed="rId2">
            <a:alphaModFix/>
          </a:blip>
          <a:stretch>
            <a:fillRect/>
          </a:stretch>
        </a:blipFill>
      </p:bgPr>
    </p:bg>
    <p:spTree>
      <p:nvGrpSpPr>
        <p:cNvPr id="585" name="Shape 585"/>
        <p:cNvGrpSpPr/>
        <p:nvPr/>
      </p:nvGrpSpPr>
      <p:grpSpPr>
        <a:xfrm>
          <a:off x="0" y="0"/>
          <a:ext cx="0" cy="0"/>
          <a:chOff x="0" y="0"/>
          <a:chExt cx="0" cy="0"/>
        </a:xfrm>
      </p:grpSpPr>
      <p:pic>
        <p:nvPicPr>
          <p:cNvPr id="586" name="Google Shape;586;p60"/>
          <p:cNvPicPr preferRelativeResize="0"/>
          <p:nvPr/>
        </p:nvPicPr>
        <p:blipFill rotWithShape="1">
          <a:blip r:embed="rId3">
            <a:alphaModFix/>
          </a:blip>
          <a:srcRect b="-802" l="-566" r="-566" t="-812"/>
          <a:stretch/>
        </p:blipFill>
        <p:spPr>
          <a:xfrm>
            <a:off x="1286050" y="747975"/>
            <a:ext cx="6572150" cy="3647601"/>
          </a:xfrm>
          <a:prstGeom prst="rect">
            <a:avLst/>
          </a:prstGeom>
          <a:noFill/>
          <a:ln>
            <a:noFill/>
          </a:ln>
        </p:spPr>
      </p:pic>
      <p:sp>
        <p:nvSpPr>
          <p:cNvPr id="587" name="Google Shape;587;p60"/>
          <p:cNvSpPr/>
          <p:nvPr/>
        </p:nvSpPr>
        <p:spPr>
          <a:xfrm>
            <a:off x="1422300" y="777025"/>
            <a:ext cx="6299400" cy="358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0"/>
          <p:cNvSpPr txBox="1"/>
          <p:nvPr>
            <p:ph type="ctrTitle"/>
          </p:nvPr>
        </p:nvSpPr>
        <p:spPr>
          <a:xfrm>
            <a:off x="1422350" y="1250875"/>
            <a:ext cx="6299400" cy="2418900"/>
          </a:xfrm>
          <a:prstGeom prst="rect">
            <a:avLst/>
          </a:prstGeom>
        </p:spPr>
        <p:txBody>
          <a:bodyPr anchorCtr="0" anchor="ctr" bIns="91425" lIns="91425" spcFirstLastPara="1" rIns="91425" wrap="square" tIns="91425">
            <a:normAutofit/>
          </a:bodyPr>
          <a:lstStyle>
            <a:lvl1pPr lvl="0" rtl="0" algn="ctr">
              <a:lnSpc>
                <a:spcPct val="85000"/>
              </a:lnSpc>
              <a:spcBef>
                <a:spcPts val="0"/>
              </a:spcBef>
              <a:spcAft>
                <a:spcPts val="0"/>
              </a:spcAft>
              <a:buClr>
                <a:schemeClr val="lt1"/>
              </a:buClr>
              <a:buSzPts val="5500"/>
              <a:buNone/>
              <a:defRPr b="1" sz="5500">
                <a:solidFill>
                  <a:schemeClr val="lt1"/>
                </a:solidFill>
              </a:defRPr>
            </a:lvl1pPr>
            <a:lvl2pPr lvl="1" rtl="0" algn="ctr">
              <a:spcBef>
                <a:spcPts val="0"/>
              </a:spcBef>
              <a:spcAft>
                <a:spcPts val="0"/>
              </a:spcAft>
              <a:buSzPts val="5200"/>
              <a:buFont typeface="Inter"/>
              <a:buNone/>
              <a:defRPr sz="5200">
                <a:latin typeface="Inter"/>
                <a:ea typeface="Inter"/>
                <a:cs typeface="Inter"/>
                <a:sym typeface="Inter"/>
              </a:defRPr>
            </a:lvl2pPr>
            <a:lvl3pPr lvl="2" rtl="0" algn="ctr">
              <a:spcBef>
                <a:spcPts val="0"/>
              </a:spcBef>
              <a:spcAft>
                <a:spcPts val="0"/>
              </a:spcAft>
              <a:buSzPts val="5200"/>
              <a:buFont typeface="Inter"/>
              <a:buNone/>
              <a:defRPr sz="5200">
                <a:latin typeface="Inter"/>
                <a:ea typeface="Inter"/>
                <a:cs typeface="Inter"/>
                <a:sym typeface="Inter"/>
              </a:defRPr>
            </a:lvl3pPr>
            <a:lvl4pPr lvl="3" rtl="0" algn="ctr">
              <a:spcBef>
                <a:spcPts val="0"/>
              </a:spcBef>
              <a:spcAft>
                <a:spcPts val="0"/>
              </a:spcAft>
              <a:buSzPts val="5200"/>
              <a:buFont typeface="Inter"/>
              <a:buNone/>
              <a:defRPr sz="5200">
                <a:latin typeface="Inter"/>
                <a:ea typeface="Inter"/>
                <a:cs typeface="Inter"/>
                <a:sym typeface="Inter"/>
              </a:defRPr>
            </a:lvl4pPr>
            <a:lvl5pPr lvl="4" rtl="0" algn="ctr">
              <a:spcBef>
                <a:spcPts val="0"/>
              </a:spcBef>
              <a:spcAft>
                <a:spcPts val="0"/>
              </a:spcAft>
              <a:buSzPts val="5200"/>
              <a:buFont typeface="Inter"/>
              <a:buNone/>
              <a:defRPr sz="5200">
                <a:latin typeface="Inter"/>
                <a:ea typeface="Inter"/>
                <a:cs typeface="Inter"/>
                <a:sym typeface="Inter"/>
              </a:defRPr>
            </a:lvl5pPr>
            <a:lvl6pPr lvl="5" rtl="0" algn="ctr">
              <a:spcBef>
                <a:spcPts val="0"/>
              </a:spcBef>
              <a:spcAft>
                <a:spcPts val="0"/>
              </a:spcAft>
              <a:buSzPts val="5200"/>
              <a:buFont typeface="Inter"/>
              <a:buNone/>
              <a:defRPr sz="5200">
                <a:latin typeface="Inter"/>
                <a:ea typeface="Inter"/>
                <a:cs typeface="Inter"/>
                <a:sym typeface="Inter"/>
              </a:defRPr>
            </a:lvl6pPr>
            <a:lvl7pPr lvl="6" rtl="0" algn="ctr">
              <a:spcBef>
                <a:spcPts val="0"/>
              </a:spcBef>
              <a:spcAft>
                <a:spcPts val="0"/>
              </a:spcAft>
              <a:buSzPts val="5200"/>
              <a:buFont typeface="Inter"/>
              <a:buNone/>
              <a:defRPr sz="5200">
                <a:latin typeface="Inter"/>
                <a:ea typeface="Inter"/>
                <a:cs typeface="Inter"/>
                <a:sym typeface="Inter"/>
              </a:defRPr>
            </a:lvl7pPr>
            <a:lvl8pPr lvl="7" rtl="0" algn="ctr">
              <a:spcBef>
                <a:spcPts val="0"/>
              </a:spcBef>
              <a:spcAft>
                <a:spcPts val="0"/>
              </a:spcAft>
              <a:buSzPts val="5200"/>
              <a:buFont typeface="Inter"/>
              <a:buNone/>
              <a:defRPr sz="5200">
                <a:latin typeface="Inter"/>
                <a:ea typeface="Inter"/>
                <a:cs typeface="Inter"/>
                <a:sym typeface="Inter"/>
              </a:defRPr>
            </a:lvl8pPr>
            <a:lvl9pPr lvl="8" rtl="0" algn="ctr">
              <a:spcBef>
                <a:spcPts val="0"/>
              </a:spcBef>
              <a:spcAft>
                <a:spcPts val="0"/>
              </a:spcAft>
              <a:buSzPts val="5200"/>
              <a:buFont typeface="Inter"/>
              <a:buNone/>
              <a:defRPr sz="5200">
                <a:latin typeface="Inter"/>
                <a:ea typeface="Inter"/>
                <a:cs typeface="Inter"/>
                <a:sym typeface="Inter"/>
              </a:defRPr>
            </a:lvl9pPr>
          </a:lstStyle>
          <a:p/>
        </p:txBody>
      </p:sp>
      <p:sp>
        <p:nvSpPr>
          <p:cNvPr id="589" name="Google Shape;589;p60"/>
          <p:cNvSpPr txBox="1"/>
          <p:nvPr>
            <p:ph idx="1" type="subTitle"/>
          </p:nvPr>
        </p:nvSpPr>
        <p:spPr>
          <a:xfrm>
            <a:off x="1732725" y="3364675"/>
            <a:ext cx="2688600" cy="7839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pic>
        <p:nvPicPr>
          <p:cNvPr id="590" name="Google Shape;590;p60"/>
          <p:cNvPicPr preferRelativeResize="0"/>
          <p:nvPr/>
        </p:nvPicPr>
        <p:blipFill>
          <a:blip r:embed="rId4">
            <a:alphaModFix/>
          </a:blip>
          <a:stretch>
            <a:fillRect/>
          </a:stretch>
        </p:blipFill>
        <p:spPr>
          <a:xfrm>
            <a:off x="1804962" y="1107025"/>
            <a:ext cx="1262574" cy="188225"/>
          </a:xfrm>
          <a:prstGeom prst="rect">
            <a:avLst/>
          </a:prstGeom>
          <a:noFill/>
          <a:ln>
            <a:noFill/>
          </a:ln>
        </p:spPr>
      </p:pic>
      <p:sp>
        <p:nvSpPr>
          <p:cNvPr id="591" name="Google Shape;591;p60"/>
          <p:cNvSpPr txBox="1"/>
          <p:nvPr>
            <p:ph idx="2" type="subTitle"/>
          </p:nvPr>
        </p:nvSpPr>
        <p:spPr>
          <a:xfrm>
            <a:off x="4722750" y="3364675"/>
            <a:ext cx="2688600" cy="783900"/>
          </a:xfrm>
          <a:prstGeom prst="rect">
            <a:avLst/>
          </a:prstGeom>
        </p:spPr>
        <p:txBody>
          <a:bodyPr anchorCtr="0" anchor="b" bIns="91425" lIns="91425" spcFirstLastPara="1" rIns="91425" wrap="square" tIns="91425">
            <a:normAutofit/>
          </a:bodyPr>
          <a:lstStyle>
            <a:lvl1pPr lvl="0" rtl="0" algn="r">
              <a:lnSpc>
                <a:spcPct val="100000"/>
              </a:lnSpc>
              <a:spcBef>
                <a:spcPts val="0"/>
              </a:spcBef>
              <a:spcAft>
                <a:spcPts val="0"/>
              </a:spcAft>
              <a:buClr>
                <a:schemeClr val="lt1"/>
              </a:buClr>
              <a:buSzPts val="1000"/>
              <a:buFont typeface="Space Mono"/>
              <a:buNone/>
              <a:defRPr sz="10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2800"/>
              <a:buFont typeface="Space Mono"/>
              <a:buNone/>
              <a:defRPr sz="2800">
                <a:latin typeface="Space Mono"/>
                <a:ea typeface="Space Mono"/>
                <a:cs typeface="Space Mono"/>
                <a:sym typeface="Space Mono"/>
              </a:defRPr>
            </a:lvl2pPr>
            <a:lvl3pPr lvl="2" rtl="0" algn="r">
              <a:lnSpc>
                <a:spcPct val="100000"/>
              </a:lnSpc>
              <a:spcBef>
                <a:spcPts val="0"/>
              </a:spcBef>
              <a:spcAft>
                <a:spcPts val="0"/>
              </a:spcAft>
              <a:buSzPts val="2800"/>
              <a:buFont typeface="Space Mono"/>
              <a:buNone/>
              <a:defRPr sz="2800">
                <a:latin typeface="Space Mono"/>
                <a:ea typeface="Space Mono"/>
                <a:cs typeface="Space Mono"/>
                <a:sym typeface="Space Mono"/>
              </a:defRPr>
            </a:lvl3pPr>
            <a:lvl4pPr lvl="3" rtl="0" algn="r">
              <a:lnSpc>
                <a:spcPct val="100000"/>
              </a:lnSpc>
              <a:spcBef>
                <a:spcPts val="0"/>
              </a:spcBef>
              <a:spcAft>
                <a:spcPts val="0"/>
              </a:spcAft>
              <a:buSzPts val="2800"/>
              <a:buFont typeface="Space Mono"/>
              <a:buNone/>
              <a:defRPr sz="2800">
                <a:latin typeface="Space Mono"/>
                <a:ea typeface="Space Mono"/>
                <a:cs typeface="Space Mono"/>
                <a:sym typeface="Space Mono"/>
              </a:defRPr>
            </a:lvl4pPr>
            <a:lvl5pPr lvl="4" rtl="0" algn="r">
              <a:lnSpc>
                <a:spcPct val="100000"/>
              </a:lnSpc>
              <a:spcBef>
                <a:spcPts val="0"/>
              </a:spcBef>
              <a:spcAft>
                <a:spcPts val="0"/>
              </a:spcAft>
              <a:buSzPts val="2800"/>
              <a:buFont typeface="Space Mono"/>
              <a:buNone/>
              <a:defRPr sz="2800">
                <a:latin typeface="Space Mono"/>
                <a:ea typeface="Space Mono"/>
                <a:cs typeface="Space Mono"/>
                <a:sym typeface="Space Mono"/>
              </a:defRPr>
            </a:lvl5pPr>
            <a:lvl6pPr lvl="5" rtl="0" algn="r">
              <a:lnSpc>
                <a:spcPct val="100000"/>
              </a:lnSpc>
              <a:spcBef>
                <a:spcPts val="0"/>
              </a:spcBef>
              <a:spcAft>
                <a:spcPts val="0"/>
              </a:spcAft>
              <a:buSzPts val="2800"/>
              <a:buFont typeface="Space Mono"/>
              <a:buNone/>
              <a:defRPr sz="2800">
                <a:latin typeface="Space Mono"/>
                <a:ea typeface="Space Mono"/>
                <a:cs typeface="Space Mono"/>
                <a:sym typeface="Space Mono"/>
              </a:defRPr>
            </a:lvl6pPr>
            <a:lvl7pPr lvl="6" rtl="0" algn="r">
              <a:lnSpc>
                <a:spcPct val="100000"/>
              </a:lnSpc>
              <a:spcBef>
                <a:spcPts val="0"/>
              </a:spcBef>
              <a:spcAft>
                <a:spcPts val="0"/>
              </a:spcAft>
              <a:buSzPts val="2800"/>
              <a:buFont typeface="Space Mono"/>
              <a:buNone/>
              <a:defRPr sz="2800">
                <a:latin typeface="Space Mono"/>
                <a:ea typeface="Space Mono"/>
                <a:cs typeface="Space Mono"/>
                <a:sym typeface="Space Mono"/>
              </a:defRPr>
            </a:lvl7pPr>
            <a:lvl8pPr lvl="7" rtl="0" algn="r">
              <a:lnSpc>
                <a:spcPct val="100000"/>
              </a:lnSpc>
              <a:spcBef>
                <a:spcPts val="0"/>
              </a:spcBef>
              <a:spcAft>
                <a:spcPts val="0"/>
              </a:spcAft>
              <a:buSzPts val="2800"/>
              <a:buFont typeface="Space Mono"/>
              <a:buNone/>
              <a:defRPr sz="2800">
                <a:latin typeface="Space Mono"/>
                <a:ea typeface="Space Mono"/>
                <a:cs typeface="Space Mono"/>
                <a:sym typeface="Space Mono"/>
              </a:defRPr>
            </a:lvl8pPr>
            <a:lvl9pPr lvl="8" rtl="0" algn="r">
              <a:lnSpc>
                <a:spcPct val="100000"/>
              </a:lnSpc>
              <a:spcBef>
                <a:spcPts val="0"/>
              </a:spcBef>
              <a:spcAft>
                <a:spcPts val="0"/>
              </a:spcAft>
              <a:buSzPts val="2800"/>
              <a:buFont typeface="Space Mono"/>
              <a:buNone/>
              <a:defRPr sz="2800">
                <a:latin typeface="Space Mono"/>
                <a:ea typeface="Space Mono"/>
                <a:cs typeface="Space Mono"/>
                <a:sym typeface="Space Mono"/>
              </a:defRPr>
            </a:lvl9pPr>
          </a:lstStyle>
          <a:p/>
        </p:txBody>
      </p:sp>
      <p:pic>
        <p:nvPicPr>
          <p:cNvPr id="592" name="Google Shape;592;p60"/>
          <p:cNvPicPr preferRelativeResize="0"/>
          <p:nvPr/>
        </p:nvPicPr>
        <p:blipFill>
          <a:blip r:embed="rId5">
            <a:alphaModFix/>
          </a:blip>
          <a:stretch>
            <a:fillRect/>
          </a:stretch>
        </p:blipFill>
        <p:spPr>
          <a:xfrm>
            <a:off x="-762396" y="0"/>
            <a:ext cx="548700" cy="2288640"/>
          </a:xfrm>
          <a:prstGeom prst="rect">
            <a:avLst/>
          </a:prstGeom>
          <a:noFill/>
          <a:ln>
            <a:noFill/>
          </a:ln>
        </p:spPr>
      </p:pic>
      <p:sp>
        <p:nvSpPr>
          <p:cNvPr id="593" name="Google Shape;593;p60"/>
          <p:cNvSpPr txBox="1"/>
          <p:nvPr>
            <p:ph idx="3" type="subTitle"/>
          </p:nvPr>
        </p:nvSpPr>
        <p:spPr>
          <a:xfrm>
            <a:off x="4683500" y="1003625"/>
            <a:ext cx="2727900" cy="849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200"/>
              <a:buFont typeface="Inter"/>
              <a:buNone/>
              <a:defRPr sz="1200">
                <a:solidFill>
                  <a:schemeClr val="lt1"/>
                </a:solidFill>
                <a:latin typeface="Inter"/>
                <a:ea typeface="Inter"/>
                <a:cs typeface="Inter"/>
                <a:sym typeface="Inter"/>
              </a:defRPr>
            </a:lvl1pPr>
            <a:lvl2pPr lvl="1" rtl="0" algn="r">
              <a:lnSpc>
                <a:spcPct val="100000"/>
              </a:lnSpc>
              <a:spcBef>
                <a:spcPts val="0"/>
              </a:spcBef>
              <a:spcAft>
                <a:spcPts val="0"/>
              </a:spcAft>
              <a:buSzPts val="2800"/>
              <a:buFont typeface="Inter"/>
              <a:buNone/>
              <a:defRPr sz="2800">
                <a:latin typeface="Inter"/>
                <a:ea typeface="Inter"/>
                <a:cs typeface="Inter"/>
                <a:sym typeface="Inter"/>
              </a:defRPr>
            </a:lvl2pPr>
            <a:lvl3pPr lvl="2" rtl="0" algn="r">
              <a:lnSpc>
                <a:spcPct val="100000"/>
              </a:lnSpc>
              <a:spcBef>
                <a:spcPts val="0"/>
              </a:spcBef>
              <a:spcAft>
                <a:spcPts val="0"/>
              </a:spcAft>
              <a:buSzPts val="2800"/>
              <a:buFont typeface="Inter"/>
              <a:buNone/>
              <a:defRPr sz="2800">
                <a:latin typeface="Inter"/>
                <a:ea typeface="Inter"/>
                <a:cs typeface="Inter"/>
                <a:sym typeface="Inter"/>
              </a:defRPr>
            </a:lvl3pPr>
            <a:lvl4pPr lvl="3" rtl="0" algn="r">
              <a:lnSpc>
                <a:spcPct val="100000"/>
              </a:lnSpc>
              <a:spcBef>
                <a:spcPts val="0"/>
              </a:spcBef>
              <a:spcAft>
                <a:spcPts val="0"/>
              </a:spcAft>
              <a:buSzPts val="2800"/>
              <a:buFont typeface="Inter"/>
              <a:buNone/>
              <a:defRPr sz="2800">
                <a:latin typeface="Inter"/>
                <a:ea typeface="Inter"/>
                <a:cs typeface="Inter"/>
                <a:sym typeface="Inter"/>
              </a:defRPr>
            </a:lvl4pPr>
            <a:lvl5pPr lvl="4" rtl="0" algn="r">
              <a:lnSpc>
                <a:spcPct val="100000"/>
              </a:lnSpc>
              <a:spcBef>
                <a:spcPts val="0"/>
              </a:spcBef>
              <a:spcAft>
                <a:spcPts val="0"/>
              </a:spcAft>
              <a:buSzPts val="2800"/>
              <a:buFont typeface="Inter"/>
              <a:buNone/>
              <a:defRPr sz="2800">
                <a:latin typeface="Inter"/>
                <a:ea typeface="Inter"/>
                <a:cs typeface="Inter"/>
                <a:sym typeface="Inter"/>
              </a:defRPr>
            </a:lvl5pPr>
            <a:lvl6pPr lvl="5" rtl="0" algn="r">
              <a:lnSpc>
                <a:spcPct val="100000"/>
              </a:lnSpc>
              <a:spcBef>
                <a:spcPts val="0"/>
              </a:spcBef>
              <a:spcAft>
                <a:spcPts val="0"/>
              </a:spcAft>
              <a:buSzPts val="2800"/>
              <a:buFont typeface="Inter"/>
              <a:buNone/>
              <a:defRPr sz="2800">
                <a:latin typeface="Inter"/>
                <a:ea typeface="Inter"/>
                <a:cs typeface="Inter"/>
                <a:sym typeface="Inter"/>
              </a:defRPr>
            </a:lvl6pPr>
            <a:lvl7pPr lvl="6" rtl="0" algn="r">
              <a:lnSpc>
                <a:spcPct val="100000"/>
              </a:lnSpc>
              <a:spcBef>
                <a:spcPts val="0"/>
              </a:spcBef>
              <a:spcAft>
                <a:spcPts val="0"/>
              </a:spcAft>
              <a:buSzPts val="2800"/>
              <a:buFont typeface="Inter"/>
              <a:buNone/>
              <a:defRPr sz="2800">
                <a:latin typeface="Inter"/>
                <a:ea typeface="Inter"/>
                <a:cs typeface="Inter"/>
                <a:sym typeface="Inter"/>
              </a:defRPr>
            </a:lvl7pPr>
            <a:lvl8pPr lvl="7" rtl="0" algn="r">
              <a:lnSpc>
                <a:spcPct val="100000"/>
              </a:lnSpc>
              <a:spcBef>
                <a:spcPts val="0"/>
              </a:spcBef>
              <a:spcAft>
                <a:spcPts val="0"/>
              </a:spcAft>
              <a:buSzPts val="2800"/>
              <a:buFont typeface="Inter"/>
              <a:buNone/>
              <a:defRPr sz="2800">
                <a:latin typeface="Inter"/>
                <a:ea typeface="Inter"/>
                <a:cs typeface="Inter"/>
                <a:sym typeface="Inter"/>
              </a:defRPr>
            </a:lvl8pPr>
            <a:lvl9pPr lvl="8" rtl="0" algn="r">
              <a:lnSpc>
                <a:spcPct val="100000"/>
              </a:lnSpc>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594" name="Shape 594"/>
        <p:cNvGrpSpPr/>
        <p:nvPr/>
      </p:nvGrpSpPr>
      <p:grpSpPr>
        <a:xfrm>
          <a:off x="0" y="0"/>
          <a:ext cx="0" cy="0"/>
          <a:chOff x="0" y="0"/>
          <a:chExt cx="0" cy="0"/>
        </a:xfrm>
      </p:grpSpPr>
      <p:pic>
        <p:nvPicPr>
          <p:cNvPr id="595" name="Google Shape;595;p61"/>
          <p:cNvPicPr preferRelativeResize="0"/>
          <p:nvPr/>
        </p:nvPicPr>
        <p:blipFill>
          <a:blip r:embed="rId3">
            <a:alphaModFix/>
          </a:blip>
          <a:stretch>
            <a:fillRect/>
          </a:stretch>
        </p:blipFill>
        <p:spPr>
          <a:xfrm>
            <a:off x="329825" y="304850"/>
            <a:ext cx="8484350" cy="4049675"/>
          </a:xfrm>
          <a:prstGeom prst="rect">
            <a:avLst/>
          </a:prstGeom>
          <a:noFill/>
          <a:ln>
            <a:noFill/>
          </a:ln>
        </p:spPr>
      </p:pic>
      <p:sp>
        <p:nvSpPr>
          <p:cNvPr id="596" name="Google Shape;596;p61"/>
          <p:cNvSpPr txBox="1"/>
          <p:nvPr>
            <p:ph type="ctrTitle"/>
          </p:nvPr>
        </p:nvSpPr>
        <p:spPr>
          <a:xfrm>
            <a:off x="562450" y="523025"/>
            <a:ext cx="7995000" cy="3146700"/>
          </a:xfrm>
          <a:prstGeom prst="rect">
            <a:avLst/>
          </a:prstGeom>
        </p:spPr>
        <p:txBody>
          <a:bodyPr anchorCtr="0" anchor="t" bIns="91425" lIns="91425" spcFirstLastPara="1" rIns="91425" wrap="square" tIns="91425">
            <a:normAutofit/>
          </a:bodyPr>
          <a:lstStyle>
            <a:lvl1pPr lvl="0" rtl="0">
              <a:lnSpc>
                <a:spcPct val="85000"/>
              </a:lnSpc>
              <a:spcBef>
                <a:spcPts val="0"/>
              </a:spcBef>
              <a:spcAft>
                <a:spcPts val="0"/>
              </a:spcAft>
              <a:buClr>
                <a:schemeClr val="lt1"/>
              </a:buClr>
              <a:buSzPts val="7000"/>
              <a:buNone/>
              <a:defRPr b="1" sz="7000">
                <a:solidFill>
                  <a:schemeClr val="lt1"/>
                </a:solidFill>
              </a:defRPr>
            </a:lvl1pPr>
            <a:lvl2pPr lvl="1" rtl="0" algn="ctr">
              <a:spcBef>
                <a:spcPts val="0"/>
              </a:spcBef>
              <a:spcAft>
                <a:spcPts val="0"/>
              </a:spcAft>
              <a:buSzPts val="5200"/>
              <a:buFont typeface="Inter"/>
              <a:buNone/>
              <a:defRPr sz="5200">
                <a:latin typeface="Inter"/>
                <a:ea typeface="Inter"/>
                <a:cs typeface="Inter"/>
                <a:sym typeface="Inter"/>
              </a:defRPr>
            </a:lvl2pPr>
            <a:lvl3pPr lvl="2" rtl="0" algn="ctr">
              <a:spcBef>
                <a:spcPts val="0"/>
              </a:spcBef>
              <a:spcAft>
                <a:spcPts val="0"/>
              </a:spcAft>
              <a:buSzPts val="5200"/>
              <a:buFont typeface="Inter"/>
              <a:buNone/>
              <a:defRPr sz="5200">
                <a:latin typeface="Inter"/>
                <a:ea typeface="Inter"/>
                <a:cs typeface="Inter"/>
                <a:sym typeface="Inter"/>
              </a:defRPr>
            </a:lvl3pPr>
            <a:lvl4pPr lvl="3" rtl="0" algn="ctr">
              <a:spcBef>
                <a:spcPts val="0"/>
              </a:spcBef>
              <a:spcAft>
                <a:spcPts val="0"/>
              </a:spcAft>
              <a:buSzPts val="5200"/>
              <a:buFont typeface="Inter"/>
              <a:buNone/>
              <a:defRPr sz="5200">
                <a:latin typeface="Inter"/>
                <a:ea typeface="Inter"/>
                <a:cs typeface="Inter"/>
                <a:sym typeface="Inter"/>
              </a:defRPr>
            </a:lvl4pPr>
            <a:lvl5pPr lvl="4" rtl="0" algn="ctr">
              <a:spcBef>
                <a:spcPts val="0"/>
              </a:spcBef>
              <a:spcAft>
                <a:spcPts val="0"/>
              </a:spcAft>
              <a:buSzPts val="5200"/>
              <a:buFont typeface="Inter"/>
              <a:buNone/>
              <a:defRPr sz="5200">
                <a:latin typeface="Inter"/>
                <a:ea typeface="Inter"/>
                <a:cs typeface="Inter"/>
                <a:sym typeface="Inter"/>
              </a:defRPr>
            </a:lvl5pPr>
            <a:lvl6pPr lvl="5" rtl="0" algn="ctr">
              <a:spcBef>
                <a:spcPts val="0"/>
              </a:spcBef>
              <a:spcAft>
                <a:spcPts val="0"/>
              </a:spcAft>
              <a:buSzPts val="5200"/>
              <a:buFont typeface="Inter"/>
              <a:buNone/>
              <a:defRPr sz="5200">
                <a:latin typeface="Inter"/>
                <a:ea typeface="Inter"/>
                <a:cs typeface="Inter"/>
                <a:sym typeface="Inter"/>
              </a:defRPr>
            </a:lvl6pPr>
            <a:lvl7pPr lvl="6" rtl="0" algn="ctr">
              <a:spcBef>
                <a:spcPts val="0"/>
              </a:spcBef>
              <a:spcAft>
                <a:spcPts val="0"/>
              </a:spcAft>
              <a:buSzPts val="5200"/>
              <a:buFont typeface="Inter"/>
              <a:buNone/>
              <a:defRPr sz="5200">
                <a:latin typeface="Inter"/>
                <a:ea typeface="Inter"/>
                <a:cs typeface="Inter"/>
                <a:sym typeface="Inter"/>
              </a:defRPr>
            </a:lvl7pPr>
            <a:lvl8pPr lvl="7" rtl="0" algn="ctr">
              <a:spcBef>
                <a:spcPts val="0"/>
              </a:spcBef>
              <a:spcAft>
                <a:spcPts val="0"/>
              </a:spcAft>
              <a:buSzPts val="5200"/>
              <a:buFont typeface="Inter"/>
              <a:buNone/>
              <a:defRPr sz="5200">
                <a:latin typeface="Inter"/>
                <a:ea typeface="Inter"/>
                <a:cs typeface="Inter"/>
                <a:sym typeface="Inter"/>
              </a:defRPr>
            </a:lvl8pPr>
            <a:lvl9pPr lvl="8" rtl="0" algn="ctr">
              <a:spcBef>
                <a:spcPts val="0"/>
              </a:spcBef>
              <a:spcAft>
                <a:spcPts val="0"/>
              </a:spcAft>
              <a:buSzPts val="5200"/>
              <a:buFont typeface="Inter"/>
              <a:buNone/>
              <a:defRPr sz="5200">
                <a:latin typeface="Inter"/>
                <a:ea typeface="Inter"/>
                <a:cs typeface="Inter"/>
                <a:sym typeface="Inter"/>
              </a:defRPr>
            </a:lvl9pPr>
          </a:lstStyle>
          <a:p/>
        </p:txBody>
      </p:sp>
      <p:sp>
        <p:nvSpPr>
          <p:cNvPr id="597" name="Google Shape;597;p61"/>
          <p:cNvSpPr txBox="1"/>
          <p:nvPr>
            <p:ph idx="1" type="subTitle"/>
          </p:nvPr>
        </p:nvSpPr>
        <p:spPr>
          <a:xfrm>
            <a:off x="550200" y="3381025"/>
            <a:ext cx="2076300" cy="7839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pic>
        <p:nvPicPr>
          <p:cNvPr id="598" name="Google Shape;598;p61"/>
          <p:cNvPicPr preferRelativeResize="0"/>
          <p:nvPr/>
        </p:nvPicPr>
        <p:blipFill>
          <a:blip r:embed="rId4">
            <a:alphaModFix/>
          </a:blip>
          <a:stretch>
            <a:fillRect/>
          </a:stretch>
        </p:blipFill>
        <p:spPr>
          <a:xfrm>
            <a:off x="6396000" y="3736800"/>
            <a:ext cx="2076451" cy="309550"/>
          </a:xfrm>
          <a:prstGeom prst="rect">
            <a:avLst/>
          </a:prstGeom>
          <a:noFill/>
          <a:ln>
            <a:noFill/>
          </a:ln>
        </p:spPr>
      </p:pic>
      <p:sp>
        <p:nvSpPr>
          <p:cNvPr id="599" name="Google Shape;599;p61"/>
          <p:cNvSpPr txBox="1"/>
          <p:nvPr>
            <p:ph idx="2" type="subTitle"/>
          </p:nvPr>
        </p:nvSpPr>
        <p:spPr>
          <a:xfrm>
            <a:off x="5944025" y="4354525"/>
            <a:ext cx="2688600" cy="574800"/>
          </a:xfrm>
          <a:prstGeom prst="rect">
            <a:avLst/>
          </a:prstGeom>
        </p:spPr>
        <p:txBody>
          <a:bodyPr anchorCtr="0" anchor="b" bIns="91425" lIns="91425" spcFirstLastPara="1" rIns="91425" wrap="square" tIns="91425">
            <a:normAutofit/>
          </a:bodyPr>
          <a:lstStyle>
            <a:lvl1pPr lvl="0" rtl="0" algn="r">
              <a:lnSpc>
                <a:spcPct val="100000"/>
              </a:lnSpc>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2800"/>
              <a:buFont typeface="Space Mono"/>
              <a:buNone/>
              <a:defRPr sz="2800">
                <a:latin typeface="Space Mono"/>
                <a:ea typeface="Space Mono"/>
                <a:cs typeface="Space Mono"/>
                <a:sym typeface="Space Mono"/>
              </a:defRPr>
            </a:lvl2pPr>
            <a:lvl3pPr lvl="2" rtl="0" algn="r">
              <a:lnSpc>
                <a:spcPct val="100000"/>
              </a:lnSpc>
              <a:spcBef>
                <a:spcPts val="0"/>
              </a:spcBef>
              <a:spcAft>
                <a:spcPts val="0"/>
              </a:spcAft>
              <a:buSzPts val="2800"/>
              <a:buFont typeface="Space Mono"/>
              <a:buNone/>
              <a:defRPr sz="2800">
                <a:latin typeface="Space Mono"/>
                <a:ea typeface="Space Mono"/>
                <a:cs typeface="Space Mono"/>
                <a:sym typeface="Space Mono"/>
              </a:defRPr>
            </a:lvl3pPr>
            <a:lvl4pPr lvl="3" rtl="0" algn="r">
              <a:lnSpc>
                <a:spcPct val="100000"/>
              </a:lnSpc>
              <a:spcBef>
                <a:spcPts val="0"/>
              </a:spcBef>
              <a:spcAft>
                <a:spcPts val="0"/>
              </a:spcAft>
              <a:buSzPts val="2800"/>
              <a:buFont typeface="Space Mono"/>
              <a:buNone/>
              <a:defRPr sz="2800">
                <a:latin typeface="Space Mono"/>
                <a:ea typeface="Space Mono"/>
                <a:cs typeface="Space Mono"/>
                <a:sym typeface="Space Mono"/>
              </a:defRPr>
            </a:lvl4pPr>
            <a:lvl5pPr lvl="4" rtl="0" algn="r">
              <a:lnSpc>
                <a:spcPct val="100000"/>
              </a:lnSpc>
              <a:spcBef>
                <a:spcPts val="0"/>
              </a:spcBef>
              <a:spcAft>
                <a:spcPts val="0"/>
              </a:spcAft>
              <a:buSzPts val="2800"/>
              <a:buFont typeface="Space Mono"/>
              <a:buNone/>
              <a:defRPr sz="2800">
                <a:latin typeface="Space Mono"/>
                <a:ea typeface="Space Mono"/>
                <a:cs typeface="Space Mono"/>
                <a:sym typeface="Space Mono"/>
              </a:defRPr>
            </a:lvl5pPr>
            <a:lvl6pPr lvl="5" rtl="0" algn="r">
              <a:lnSpc>
                <a:spcPct val="100000"/>
              </a:lnSpc>
              <a:spcBef>
                <a:spcPts val="0"/>
              </a:spcBef>
              <a:spcAft>
                <a:spcPts val="0"/>
              </a:spcAft>
              <a:buSzPts val="2800"/>
              <a:buFont typeface="Space Mono"/>
              <a:buNone/>
              <a:defRPr sz="2800">
                <a:latin typeface="Space Mono"/>
                <a:ea typeface="Space Mono"/>
                <a:cs typeface="Space Mono"/>
                <a:sym typeface="Space Mono"/>
              </a:defRPr>
            </a:lvl6pPr>
            <a:lvl7pPr lvl="6" rtl="0" algn="r">
              <a:lnSpc>
                <a:spcPct val="100000"/>
              </a:lnSpc>
              <a:spcBef>
                <a:spcPts val="0"/>
              </a:spcBef>
              <a:spcAft>
                <a:spcPts val="0"/>
              </a:spcAft>
              <a:buSzPts val="2800"/>
              <a:buFont typeface="Space Mono"/>
              <a:buNone/>
              <a:defRPr sz="2800">
                <a:latin typeface="Space Mono"/>
                <a:ea typeface="Space Mono"/>
                <a:cs typeface="Space Mono"/>
                <a:sym typeface="Space Mono"/>
              </a:defRPr>
            </a:lvl7pPr>
            <a:lvl8pPr lvl="7" rtl="0" algn="r">
              <a:lnSpc>
                <a:spcPct val="100000"/>
              </a:lnSpc>
              <a:spcBef>
                <a:spcPts val="0"/>
              </a:spcBef>
              <a:spcAft>
                <a:spcPts val="0"/>
              </a:spcAft>
              <a:buSzPts val="2800"/>
              <a:buFont typeface="Space Mono"/>
              <a:buNone/>
              <a:defRPr sz="2800">
                <a:latin typeface="Space Mono"/>
                <a:ea typeface="Space Mono"/>
                <a:cs typeface="Space Mono"/>
                <a:sym typeface="Space Mono"/>
              </a:defRPr>
            </a:lvl8pPr>
            <a:lvl9pPr lvl="8" rtl="0" algn="r">
              <a:lnSpc>
                <a:spcPct val="100000"/>
              </a:lnSpc>
              <a:spcBef>
                <a:spcPts val="0"/>
              </a:spcBef>
              <a:spcAft>
                <a:spcPts val="0"/>
              </a:spcAft>
              <a:buSzPts val="2800"/>
              <a:buFont typeface="Space Mono"/>
              <a:buNone/>
              <a:defRPr sz="2800">
                <a:latin typeface="Space Mono"/>
                <a:ea typeface="Space Mono"/>
                <a:cs typeface="Space Mono"/>
                <a:sym typeface="Space Mono"/>
              </a:defRPr>
            </a:lvl9pPr>
          </a:lstStyle>
          <a:p/>
        </p:txBody>
      </p:sp>
      <p:pic>
        <p:nvPicPr>
          <p:cNvPr id="600" name="Google Shape;600;p61"/>
          <p:cNvPicPr preferRelativeResize="0"/>
          <p:nvPr/>
        </p:nvPicPr>
        <p:blipFill>
          <a:blip r:embed="rId5">
            <a:alphaModFix/>
          </a:blip>
          <a:stretch>
            <a:fillRect/>
          </a:stretch>
        </p:blipFill>
        <p:spPr>
          <a:xfrm>
            <a:off x="-762396" y="0"/>
            <a:ext cx="548700" cy="228864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2_1">
    <p:bg>
      <p:bgPr>
        <a:solidFill>
          <a:schemeClr val="dk1"/>
        </a:solidFill>
      </p:bgPr>
    </p:bg>
    <p:spTree>
      <p:nvGrpSpPr>
        <p:cNvPr id="601" name="Shape 601"/>
        <p:cNvGrpSpPr/>
        <p:nvPr/>
      </p:nvGrpSpPr>
      <p:grpSpPr>
        <a:xfrm>
          <a:off x="0" y="0"/>
          <a:ext cx="0" cy="0"/>
          <a:chOff x="0" y="0"/>
          <a:chExt cx="0" cy="0"/>
        </a:xfrm>
      </p:grpSpPr>
      <p:sp>
        <p:nvSpPr>
          <p:cNvPr id="602" name="Google Shape;602;p62"/>
          <p:cNvSpPr txBox="1"/>
          <p:nvPr>
            <p:ph type="ctrTitle"/>
          </p:nvPr>
        </p:nvSpPr>
        <p:spPr>
          <a:xfrm>
            <a:off x="574500" y="904600"/>
            <a:ext cx="7995000" cy="2453700"/>
          </a:xfrm>
          <a:prstGeom prst="rect">
            <a:avLst/>
          </a:prstGeom>
        </p:spPr>
        <p:txBody>
          <a:bodyPr anchorCtr="0" anchor="t" bIns="91425" lIns="91425" spcFirstLastPara="1" rIns="91425" wrap="square" tIns="91425">
            <a:normAutofit/>
          </a:bodyPr>
          <a:lstStyle>
            <a:lvl1pPr lvl="0" rtl="0">
              <a:lnSpc>
                <a:spcPct val="85000"/>
              </a:lnSpc>
              <a:spcBef>
                <a:spcPts val="0"/>
              </a:spcBef>
              <a:spcAft>
                <a:spcPts val="0"/>
              </a:spcAft>
              <a:buClr>
                <a:schemeClr val="lt1"/>
              </a:buClr>
              <a:buSzPts val="10500"/>
              <a:buNone/>
              <a:defRPr b="1" sz="10500">
                <a:solidFill>
                  <a:schemeClr val="lt1"/>
                </a:solidFill>
              </a:defRPr>
            </a:lvl1pPr>
            <a:lvl2pPr lvl="1" rtl="0" algn="ctr">
              <a:spcBef>
                <a:spcPts val="0"/>
              </a:spcBef>
              <a:spcAft>
                <a:spcPts val="0"/>
              </a:spcAft>
              <a:buSzPts val="10500"/>
              <a:buFont typeface="Inter"/>
              <a:buNone/>
              <a:defRPr sz="10500">
                <a:latin typeface="Inter"/>
                <a:ea typeface="Inter"/>
                <a:cs typeface="Inter"/>
                <a:sym typeface="Inter"/>
              </a:defRPr>
            </a:lvl2pPr>
            <a:lvl3pPr lvl="2" rtl="0" algn="ctr">
              <a:spcBef>
                <a:spcPts val="0"/>
              </a:spcBef>
              <a:spcAft>
                <a:spcPts val="0"/>
              </a:spcAft>
              <a:buSzPts val="10500"/>
              <a:buFont typeface="Inter"/>
              <a:buNone/>
              <a:defRPr sz="10500">
                <a:latin typeface="Inter"/>
                <a:ea typeface="Inter"/>
                <a:cs typeface="Inter"/>
                <a:sym typeface="Inter"/>
              </a:defRPr>
            </a:lvl3pPr>
            <a:lvl4pPr lvl="3" rtl="0" algn="ctr">
              <a:spcBef>
                <a:spcPts val="0"/>
              </a:spcBef>
              <a:spcAft>
                <a:spcPts val="0"/>
              </a:spcAft>
              <a:buSzPts val="10500"/>
              <a:buFont typeface="Inter"/>
              <a:buNone/>
              <a:defRPr sz="10500">
                <a:latin typeface="Inter"/>
                <a:ea typeface="Inter"/>
                <a:cs typeface="Inter"/>
                <a:sym typeface="Inter"/>
              </a:defRPr>
            </a:lvl4pPr>
            <a:lvl5pPr lvl="4" rtl="0" algn="ctr">
              <a:spcBef>
                <a:spcPts val="0"/>
              </a:spcBef>
              <a:spcAft>
                <a:spcPts val="0"/>
              </a:spcAft>
              <a:buSzPts val="10500"/>
              <a:buFont typeface="Inter"/>
              <a:buNone/>
              <a:defRPr sz="10500">
                <a:latin typeface="Inter"/>
                <a:ea typeface="Inter"/>
                <a:cs typeface="Inter"/>
                <a:sym typeface="Inter"/>
              </a:defRPr>
            </a:lvl5pPr>
            <a:lvl6pPr lvl="5" rtl="0" algn="ctr">
              <a:spcBef>
                <a:spcPts val="0"/>
              </a:spcBef>
              <a:spcAft>
                <a:spcPts val="0"/>
              </a:spcAft>
              <a:buSzPts val="10500"/>
              <a:buFont typeface="Inter"/>
              <a:buNone/>
              <a:defRPr sz="10500">
                <a:latin typeface="Inter"/>
                <a:ea typeface="Inter"/>
                <a:cs typeface="Inter"/>
                <a:sym typeface="Inter"/>
              </a:defRPr>
            </a:lvl6pPr>
            <a:lvl7pPr lvl="6" rtl="0" algn="ctr">
              <a:spcBef>
                <a:spcPts val="0"/>
              </a:spcBef>
              <a:spcAft>
                <a:spcPts val="0"/>
              </a:spcAft>
              <a:buSzPts val="10500"/>
              <a:buFont typeface="Inter"/>
              <a:buNone/>
              <a:defRPr sz="10500">
                <a:latin typeface="Inter"/>
                <a:ea typeface="Inter"/>
                <a:cs typeface="Inter"/>
                <a:sym typeface="Inter"/>
              </a:defRPr>
            </a:lvl7pPr>
            <a:lvl8pPr lvl="7" rtl="0" algn="ctr">
              <a:spcBef>
                <a:spcPts val="0"/>
              </a:spcBef>
              <a:spcAft>
                <a:spcPts val="0"/>
              </a:spcAft>
              <a:buSzPts val="10500"/>
              <a:buFont typeface="Inter"/>
              <a:buNone/>
              <a:defRPr sz="10500">
                <a:latin typeface="Inter"/>
                <a:ea typeface="Inter"/>
                <a:cs typeface="Inter"/>
                <a:sym typeface="Inter"/>
              </a:defRPr>
            </a:lvl8pPr>
            <a:lvl9pPr lvl="8" rtl="0" algn="ctr">
              <a:spcBef>
                <a:spcPts val="0"/>
              </a:spcBef>
              <a:spcAft>
                <a:spcPts val="0"/>
              </a:spcAft>
              <a:buSzPts val="10500"/>
              <a:buFont typeface="Inter"/>
              <a:buNone/>
              <a:defRPr sz="10500">
                <a:latin typeface="Inter"/>
                <a:ea typeface="Inter"/>
                <a:cs typeface="Inter"/>
                <a:sym typeface="Inter"/>
              </a:defRPr>
            </a:lvl9pPr>
          </a:lstStyle>
          <a:p/>
        </p:txBody>
      </p:sp>
      <p:sp>
        <p:nvSpPr>
          <p:cNvPr id="603" name="Google Shape;603;p62"/>
          <p:cNvSpPr txBox="1"/>
          <p:nvPr>
            <p:ph idx="1" type="subTitle"/>
          </p:nvPr>
        </p:nvSpPr>
        <p:spPr>
          <a:xfrm>
            <a:off x="574500" y="3381025"/>
            <a:ext cx="3211500" cy="6285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sp>
        <p:nvSpPr>
          <p:cNvPr id="604" name="Google Shape;604;p62"/>
          <p:cNvSpPr txBox="1"/>
          <p:nvPr>
            <p:ph idx="2" type="subTitle"/>
          </p:nvPr>
        </p:nvSpPr>
        <p:spPr>
          <a:xfrm>
            <a:off x="574500" y="525175"/>
            <a:ext cx="7995000" cy="3567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2800"/>
              <a:buFont typeface="Space Mono"/>
              <a:buNone/>
              <a:defRPr sz="2800">
                <a:latin typeface="Space Mono"/>
                <a:ea typeface="Space Mono"/>
                <a:cs typeface="Space Mono"/>
                <a:sym typeface="Space Mono"/>
              </a:defRPr>
            </a:lvl2pPr>
            <a:lvl3pPr lvl="2" rtl="0" algn="r">
              <a:lnSpc>
                <a:spcPct val="100000"/>
              </a:lnSpc>
              <a:spcBef>
                <a:spcPts val="0"/>
              </a:spcBef>
              <a:spcAft>
                <a:spcPts val="0"/>
              </a:spcAft>
              <a:buSzPts val="2800"/>
              <a:buFont typeface="Space Mono"/>
              <a:buNone/>
              <a:defRPr sz="2800">
                <a:latin typeface="Space Mono"/>
                <a:ea typeface="Space Mono"/>
                <a:cs typeface="Space Mono"/>
                <a:sym typeface="Space Mono"/>
              </a:defRPr>
            </a:lvl3pPr>
            <a:lvl4pPr lvl="3" rtl="0" algn="r">
              <a:lnSpc>
                <a:spcPct val="100000"/>
              </a:lnSpc>
              <a:spcBef>
                <a:spcPts val="0"/>
              </a:spcBef>
              <a:spcAft>
                <a:spcPts val="0"/>
              </a:spcAft>
              <a:buSzPts val="2800"/>
              <a:buFont typeface="Space Mono"/>
              <a:buNone/>
              <a:defRPr sz="2800">
                <a:latin typeface="Space Mono"/>
                <a:ea typeface="Space Mono"/>
                <a:cs typeface="Space Mono"/>
                <a:sym typeface="Space Mono"/>
              </a:defRPr>
            </a:lvl4pPr>
            <a:lvl5pPr lvl="4" rtl="0" algn="r">
              <a:lnSpc>
                <a:spcPct val="100000"/>
              </a:lnSpc>
              <a:spcBef>
                <a:spcPts val="0"/>
              </a:spcBef>
              <a:spcAft>
                <a:spcPts val="0"/>
              </a:spcAft>
              <a:buSzPts val="2800"/>
              <a:buFont typeface="Space Mono"/>
              <a:buNone/>
              <a:defRPr sz="2800">
                <a:latin typeface="Space Mono"/>
                <a:ea typeface="Space Mono"/>
                <a:cs typeface="Space Mono"/>
                <a:sym typeface="Space Mono"/>
              </a:defRPr>
            </a:lvl5pPr>
            <a:lvl6pPr lvl="5" rtl="0" algn="r">
              <a:lnSpc>
                <a:spcPct val="100000"/>
              </a:lnSpc>
              <a:spcBef>
                <a:spcPts val="0"/>
              </a:spcBef>
              <a:spcAft>
                <a:spcPts val="0"/>
              </a:spcAft>
              <a:buSzPts val="2800"/>
              <a:buFont typeface="Space Mono"/>
              <a:buNone/>
              <a:defRPr sz="2800">
                <a:latin typeface="Space Mono"/>
                <a:ea typeface="Space Mono"/>
                <a:cs typeface="Space Mono"/>
                <a:sym typeface="Space Mono"/>
              </a:defRPr>
            </a:lvl6pPr>
            <a:lvl7pPr lvl="6" rtl="0" algn="r">
              <a:lnSpc>
                <a:spcPct val="100000"/>
              </a:lnSpc>
              <a:spcBef>
                <a:spcPts val="0"/>
              </a:spcBef>
              <a:spcAft>
                <a:spcPts val="0"/>
              </a:spcAft>
              <a:buSzPts val="2800"/>
              <a:buFont typeface="Space Mono"/>
              <a:buNone/>
              <a:defRPr sz="2800">
                <a:latin typeface="Space Mono"/>
                <a:ea typeface="Space Mono"/>
                <a:cs typeface="Space Mono"/>
                <a:sym typeface="Space Mono"/>
              </a:defRPr>
            </a:lvl7pPr>
            <a:lvl8pPr lvl="7" rtl="0" algn="r">
              <a:lnSpc>
                <a:spcPct val="100000"/>
              </a:lnSpc>
              <a:spcBef>
                <a:spcPts val="0"/>
              </a:spcBef>
              <a:spcAft>
                <a:spcPts val="0"/>
              </a:spcAft>
              <a:buSzPts val="2800"/>
              <a:buFont typeface="Space Mono"/>
              <a:buNone/>
              <a:defRPr sz="2800">
                <a:latin typeface="Space Mono"/>
                <a:ea typeface="Space Mono"/>
                <a:cs typeface="Space Mono"/>
                <a:sym typeface="Space Mono"/>
              </a:defRPr>
            </a:lvl8pPr>
            <a:lvl9pPr lvl="8" rtl="0" algn="r">
              <a:lnSpc>
                <a:spcPct val="100000"/>
              </a:lnSpc>
              <a:spcBef>
                <a:spcPts val="0"/>
              </a:spcBef>
              <a:spcAft>
                <a:spcPts val="0"/>
              </a:spcAft>
              <a:buSzPts val="2800"/>
              <a:buFont typeface="Space Mono"/>
              <a:buNone/>
              <a:defRPr sz="2800">
                <a:latin typeface="Space Mono"/>
                <a:ea typeface="Space Mono"/>
                <a:cs typeface="Space Mono"/>
                <a:sym typeface="Space Mono"/>
              </a:defRPr>
            </a:lvl9pPr>
          </a:lstStyle>
          <a:p/>
        </p:txBody>
      </p:sp>
      <p:pic>
        <p:nvPicPr>
          <p:cNvPr id="605" name="Google Shape;605;p62"/>
          <p:cNvPicPr preferRelativeResize="0"/>
          <p:nvPr/>
        </p:nvPicPr>
        <p:blipFill>
          <a:blip r:embed="rId2">
            <a:alphaModFix/>
          </a:blip>
          <a:stretch>
            <a:fillRect/>
          </a:stretch>
        </p:blipFill>
        <p:spPr>
          <a:xfrm>
            <a:off x="-762396" y="0"/>
            <a:ext cx="548700" cy="2288640"/>
          </a:xfrm>
          <a:prstGeom prst="rect">
            <a:avLst/>
          </a:prstGeom>
          <a:noFill/>
          <a:ln>
            <a:noFill/>
          </a:ln>
        </p:spPr>
      </p:pic>
      <p:pic>
        <p:nvPicPr>
          <p:cNvPr id="606" name="Google Shape;606;p62"/>
          <p:cNvPicPr preferRelativeResize="0"/>
          <p:nvPr/>
        </p:nvPicPr>
        <p:blipFill>
          <a:blip r:embed="rId3">
            <a:alphaModFix/>
          </a:blip>
          <a:stretch>
            <a:fillRect/>
          </a:stretch>
        </p:blipFill>
        <p:spPr>
          <a:xfrm>
            <a:off x="736976" y="4258999"/>
            <a:ext cx="1986800" cy="298025"/>
          </a:xfrm>
          <a:prstGeom prst="rect">
            <a:avLst/>
          </a:prstGeom>
          <a:noFill/>
          <a:ln>
            <a:noFill/>
          </a:ln>
        </p:spPr>
      </p:pic>
      <p:sp>
        <p:nvSpPr>
          <p:cNvPr id="607" name="Google Shape;607;p62"/>
          <p:cNvSpPr txBox="1"/>
          <p:nvPr>
            <p:ph idx="3" type="subTitle"/>
          </p:nvPr>
        </p:nvSpPr>
        <p:spPr>
          <a:xfrm>
            <a:off x="5783250" y="4292200"/>
            <a:ext cx="2786400" cy="356700"/>
          </a:xfrm>
          <a:prstGeom prst="rect">
            <a:avLst/>
          </a:prstGeom>
        </p:spPr>
        <p:txBody>
          <a:bodyPr anchorCtr="0" anchor="ctr" bIns="91425" lIns="91425" spcFirstLastPara="1" rIns="91425" wrap="square" tIns="91425">
            <a:normAutofit/>
          </a:bodyPr>
          <a:lstStyle>
            <a:lvl1pPr lvl="0" rtl="0" algn="r">
              <a:lnSpc>
                <a:spcPct val="100000"/>
              </a:lnSpc>
              <a:spcBef>
                <a:spcPts val="0"/>
              </a:spcBef>
              <a:spcAft>
                <a:spcPts val="0"/>
              </a:spcAft>
              <a:buClr>
                <a:schemeClr val="lt1"/>
              </a:buClr>
              <a:buSzPts val="1200"/>
              <a:buFont typeface="Space Mono"/>
              <a:buNone/>
              <a:defRPr sz="12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2800"/>
              <a:buFont typeface="Space Mono"/>
              <a:buNone/>
              <a:defRPr sz="2800">
                <a:latin typeface="Space Mono"/>
                <a:ea typeface="Space Mono"/>
                <a:cs typeface="Space Mono"/>
                <a:sym typeface="Space Mono"/>
              </a:defRPr>
            </a:lvl2pPr>
            <a:lvl3pPr lvl="2" rtl="0" algn="r">
              <a:lnSpc>
                <a:spcPct val="100000"/>
              </a:lnSpc>
              <a:spcBef>
                <a:spcPts val="0"/>
              </a:spcBef>
              <a:spcAft>
                <a:spcPts val="0"/>
              </a:spcAft>
              <a:buSzPts val="2800"/>
              <a:buFont typeface="Space Mono"/>
              <a:buNone/>
              <a:defRPr sz="2800">
                <a:latin typeface="Space Mono"/>
                <a:ea typeface="Space Mono"/>
                <a:cs typeface="Space Mono"/>
                <a:sym typeface="Space Mono"/>
              </a:defRPr>
            </a:lvl3pPr>
            <a:lvl4pPr lvl="3" rtl="0" algn="r">
              <a:lnSpc>
                <a:spcPct val="100000"/>
              </a:lnSpc>
              <a:spcBef>
                <a:spcPts val="0"/>
              </a:spcBef>
              <a:spcAft>
                <a:spcPts val="0"/>
              </a:spcAft>
              <a:buSzPts val="2800"/>
              <a:buFont typeface="Space Mono"/>
              <a:buNone/>
              <a:defRPr sz="2800">
                <a:latin typeface="Space Mono"/>
                <a:ea typeface="Space Mono"/>
                <a:cs typeface="Space Mono"/>
                <a:sym typeface="Space Mono"/>
              </a:defRPr>
            </a:lvl4pPr>
            <a:lvl5pPr lvl="4" rtl="0" algn="r">
              <a:lnSpc>
                <a:spcPct val="100000"/>
              </a:lnSpc>
              <a:spcBef>
                <a:spcPts val="0"/>
              </a:spcBef>
              <a:spcAft>
                <a:spcPts val="0"/>
              </a:spcAft>
              <a:buSzPts val="2800"/>
              <a:buFont typeface="Space Mono"/>
              <a:buNone/>
              <a:defRPr sz="2800">
                <a:latin typeface="Space Mono"/>
                <a:ea typeface="Space Mono"/>
                <a:cs typeface="Space Mono"/>
                <a:sym typeface="Space Mono"/>
              </a:defRPr>
            </a:lvl5pPr>
            <a:lvl6pPr lvl="5" rtl="0" algn="r">
              <a:lnSpc>
                <a:spcPct val="100000"/>
              </a:lnSpc>
              <a:spcBef>
                <a:spcPts val="0"/>
              </a:spcBef>
              <a:spcAft>
                <a:spcPts val="0"/>
              </a:spcAft>
              <a:buSzPts val="2800"/>
              <a:buFont typeface="Space Mono"/>
              <a:buNone/>
              <a:defRPr sz="2800">
                <a:latin typeface="Space Mono"/>
                <a:ea typeface="Space Mono"/>
                <a:cs typeface="Space Mono"/>
                <a:sym typeface="Space Mono"/>
              </a:defRPr>
            </a:lvl6pPr>
            <a:lvl7pPr lvl="6" rtl="0" algn="r">
              <a:lnSpc>
                <a:spcPct val="100000"/>
              </a:lnSpc>
              <a:spcBef>
                <a:spcPts val="0"/>
              </a:spcBef>
              <a:spcAft>
                <a:spcPts val="0"/>
              </a:spcAft>
              <a:buSzPts val="2800"/>
              <a:buFont typeface="Space Mono"/>
              <a:buNone/>
              <a:defRPr sz="2800">
                <a:latin typeface="Space Mono"/>
                <a:ea typeface="Space Mono"/>
                <a:cs typeface="Space Mono"/>
                <a:sym typeface="Space Mono"/>
              </a:defRPr>
            </a:lvl7pPr>
            <a:lvl8pPr lvl="7" rtl="0" algn="r">
              <a:lnSpc>
                <a:spcPct val="100000"/>
              </a:lnSpc>
              <a:spcBef>
                <a:spcPts val="0"/>
              </a:spcBef>
              <a:spcAft>
                <a:spcPts val="0"/>
              </a:spcAft>
              <a:buSzPts val="2800"/>
              <a:buFont typeface="Space Mono"/>
              <a:buNone/>
              <a:defRPr sz="2800">
                <a:latin typeface="Space Mono"/>
                <a:ea typeface="Space Mono"/>
                <a:cs typeface="Space Mono"/>
                <a:sym typeface="Space Mono"/>
              </a:defRPr>
            </a:lvl8pPr>
            <a:lvl9pPr lvl="8" rtl="0" algn="r">
              <a:lnSpc>
                <a:spcPct val="100000"/>
              </a:lnSpc>
              <a:spcBef>
                <a:spcPts val="0"/>
              </a:spcBef>
              <a:spcAft>
                <a:spcPts val="0"/>
              </a:spcAft>
              <a:buSzPts val="2800"/>
              <a:buFont typeface="Space Mono"/>
              <a:buNone/>
              <a:defRPr sz="2800">
                <a:latin typeface="Space Mono"/>
                <a:ea typeface="Space Mono"/>
                <a:cs typeface="Space Mono"/>
                <a:sym typeface="Space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2)">
  <p:cSld name="TITLE_1_1_1">
    <p:bg>
      <p:bgPr>
        <a:solidFill>
          <a:schemeClr val="dk1"/>
        </a:solidFill>
      </p:bgPr>
    </p:bg>
    <p:spTree>
      <p:nvGrpSpPr>
        <p:cNvPr id="67" name="Shape 67"/>
        <p:cNvGrpSpPr/>
        <p:nvPr/>
      </p:nvGrpSpPr>
      <p:grpSpPr>
        <a:xfrm>
          <a:off x="0" y="0"/>
          <a:ext cx="0" cy="0"/>
          <a:chOff x="0" y="0"/>
          <a:chExt cx="0" cy="0"/>
        </a:xfrm>
      </p:grpSpPr>
      <p:pic>
        <p:nvPicPr>
          <p:cNvPr id="68" name="Google Shape;68;p7"/>
          <p:cNvPicPr preferRelativeResize="0"/>
          <p:nvPr/>
        </p:nvPicPr>
        <p:blipFill>
          <a:blip r:embed="rId2">
            <a:alphaModFix/>
          </a:blip>
          <a:stretch>
            <a:fillRect/>
          </a:stretch>
        </p:blipFill>
        <p:spPr>
          <a:xfrm>
            <a:off x="0" y="0"/>
            <a:ext cx="2286000" cy="5143500"/>
          </a:xfrm>
          <a:prstGeom prst="rect">
            <a:avLst/>
          </a:prstGeom>
          <a:noFill/>
          <a:ln>
            <a:noFill/>
          </a:ln>
        </p:spPr>
      </p:pic>
      <p:pic>
        <p:nvPicPr>
          <p:cNvPr id="69" name="Google Shape;69;p7"/>
          <p:cNvPicPr preferRelativeResize="0"/>
          <p:nvPr/>
        </p:nvPicPr>
        <p:blipFill>
          <a:blip r:embed="rId3">
            <a:alphaModFix/>
          </a:blip>
          <a:stretch>
            <a:fillRect/>
          </a:stretch>
        </p:blipFill>
        <p:spPr>
          <a:xfrm>
            <a:off x="-1092126" y="0"/>
            <a:ext cx="852650" cy="2590802"/>
          </a:xfrm>
          <a:prstGeom prst="rect">
            <a:avLst/>
          </a:prstGeom>
          <a:noFill/>
          <a:ln>
            <a:noFill/>
          </a:ln>
        </p:spPr>
      </p:pic>
      <p:sp>
        <p:nvSpPr>
          <p:cNvPr id="70" name="Google Shape;70;p7"/>
          <p:cNvSpPr txBox="1"/>
          <p:nvPr>
            <p:ph idx="1" type="subTitle"/>
          </p:nvPr>
        </p:nvSpPr>
        <p:spPr>
          <a:xfrm>
            <a:off x="296425" y="443350"/>
            <a:ext cx="1586400" cy="1393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800"/>
              <a:buFont typeface="Space Mono"/>
              <a:buNone/>
              <a:defRPr>
                <a:solidFill>
                  <a:schemeClr val="dk1"/>
                </a:solidFill>
                <a:latin typeface="Space Mono"/>
                <a:ea typeface="Space Mono"/>
                <a:cs typeface="Space Mono"/>
                <a:sym typeface="Space Mono"/>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sp>
        <p:nvSpPr>
          <p:cNvPr id="71" name="Google Shape;71;p7"/>
          <p:cNvSpPr txBox="1"/>
          <p:nvPr>
            <p:ph idx="2" type="subTitle"/>
          </p:nvPr>
        </p:nvSpPr>
        <p:spPr>
          <a:xfrm>
            <a:off x="2868200" y="415700"/>
            <a:ext cx="57756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pic>
        <p:nvPicPr>
          <p:cNvPr id="72" name="Google Shape;72;p7"/>
          <p:cNvPicPr preferRelativeResize="0"/>
          <p:nvPr/>
        </p:nvPicPr>
        <p:blipFill>
          <a:blip r:embed="rId4">
            <a:alphaModFix/>
          </a:blip>
          <a:stretch>
            <a:fillRect/>
          </a:stretch>
        </p:blipFill>
        <p:spPr>
          <a:xfrm>
            <a:off x="457953" y="4543525"/>
            <a:ext cx="950126" cy="141650"/>
          </a:xfrm>
          <a:prstGeom prst="rect">
            <a:avLst/>
          </a:prstGeom>
          <a:noFill/>
          <a:ln>
            <a:noFill/>
          </a:ln>
        </p:spPr>
      </p:pic>
      <p:sp>
        <p:nvSpPr>
          <p:cNvPr id="73" name="Google Shape;73;p7"/>
          <p:cNvSpPr txBox="1"/>
          <p:nvPr>
            <p:ph idx="3" type="body"/>
          </p:nvPr>
        </p:nvSpPr>
        <p:spPr>
          <a:xfrm>
            <a:off x="2868200" y="996200"/>
            <a:ext cx="2699400" cy="36888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74" name="Google Shape;74;p7"/>
          <p:cNvSpPr txBox="1"/>
          <p:nvPr>
            <p:ph idx="4" type="body"/>
          </p:nvPr>
        </p:nvSpPr>
        <p:spPr>
          <a:xfrm>
            <a:off x="5944323" y="996200"/>
            <a:ext cx="2699400" cy="36888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1">
    <p:bg>
      <p:bgPr>
        <a:solidFill>
          <a:schemeClr val="dk1"/>
        </a:solidFill>
      </p:bgPr>
    </p:bg>
    <p:spTree>
      <p:nvGrpSpPr>
        <p:cNvPr id="608" name="Shape 608"/>
        <p:cNvGrpSpPr/>
        <p:nvPr/>
      </p:nvGrpSpPr>
      <p:grpSpPr>
        <a:xfrm>
          <a:off x="0" y="0"/>
          <a:ext cx="0" cy="0"/>
          <a:chOff x="0" y="0"/>
          <a:chExt cx="0" cy="0"/>
        </a:xfrm>
      </p:grpSpPr>
      <p:sp>
        <p:nvSpPr>
          <p:cNvPr id="609" name="Google Shape;609;p63"/>
          <p:cNvSpPr/>
          <p:nvPr/>
        </p:nvSpPr>
        <p:spPr>
          <a:xfrm>
            <a:off x="1500850" y="854700"/>
            <a:ext cx="6142200" cy="343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3"/>
          <p:cNvSpPr txBox="1"/>
          <p:nvPr>
            <p:ph type="ctrTitle"/>
          </p:nvPr>
        </p:nvSpPr>
        <p:spPr>
          <a:xfrm>
            <a:off x="688400" y="1063650"/>
            <a:ext cx="5671200" cy="16734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5000"/>
              <a:buFont typeface="Inter Medium"/>
              <a:buNone/>
              <a:defRPr sz="5000">
                <a:solidFill>
                  <a:schemeClr val="lt1"/>
                </a:solidFill>
                <a:latin typeface="Inter Medium"/>
                <a:ea typeface="Inter Medium"/>
                <a:cs typeface="Inter Medium"/>
                <a:sym typeface="Inter Medium"/>
              </a:defRPr>
            </a:lvl1pPr>
            <a:lvl2pPr lvl="1" rtl="0" algn="ctr">
              <a:spcBef>
                <a:spcPts val="0"/>
              </a:spcBef>
              <a:spcAft>
                <a:spcPts val="0"/>
              </a:spcAft>
              <a:buSzPts val="5200"/>
              <a:buFont typeface="Inter"/>
              <a:buNone/>
              <a:defRPr sz="5200">
                <a:latin typeface="Inter"/>
                <a:ea typeface="Inter"/>
                <a:cs typeface="Inter"/>
                <a:sym typeface="Inter"/>
              </a:defRPr>
            </a:lvl2pPr>
            <a:lvl3pPr lvl="2" rtl="0" algn="ctr">
              <a:spcBef>
                <a:spcPts val="0"/>
              </a:spcBef>
              <a:spcAft>
                <a:spcPts val="0"/>
              </a:spcAft>
              <a:buSzPts val="5200"/>
              <a:buFont typeface="Inter"/>
              <a:buNone/>
              <a:defRPr sz="5200">
                <a:latin typeface="Inter"/>
                <a:ea typeface="Inter"/>
                <a:cs typeface="Inter"/>
                <a:sym typeface="Inter"/>
              </a:defRPr>
            </a:lvl3pPr>
            <a:lvl4pPr lvl="3" rtl="0" algn="ctr">
              <a:spcBef>
                <a:spcPts val="0"/>
              </a:spcBef>
              <a:spcAft>
                <a:spcPts val="0"/>
              </a:spcAft>
              <a:buSzPts val="5200"/>
              <a:buFont typeface="Inter"/>
              <a:buNone/>
              <a:defRPr sz="5200">
                <a:latin typeface="Inter"/>
                <a:ea typeface="Inter"/>
                <a:cs typeface="Inter"/>
                <a:sym typeface="Inter"/>
              </a:defRPr>
            </a:lvl4pPr>
            <a:lvl5pPr lvl="4" rtl="0" algn="ctr">
              <a:spcBef>
                <a:spcPts val="0"/>
              </a:spcBef>
              <a:spcAft>
                <a:spcPts val="0"/>
              </a:spcAft>
              <a:buSzPts val="5200"/>
              <a:buFont typeface="Inter"/>
              <a:buNone/>
              <a:defRPr sz="5200">
                <a:latin typeface="Inter"/>
                <a:ea typeface="Inter"/>
                <a:cs typeface="Inter"/>
                <a:sym typeface="Inter"/>
              </a:defRPr>
            </a:lvl5pPr>
            <a:lvl6pPr lvl="5" rtl="0" algn="ctr">
              <a:spcBef>
                <a:spcPts val="0"/>
              </a:spcBef>
              <a:spcAft>
                <a:spcPts val="0"/>
              </a:spcAft>
              <a:buSzPts val="5200"/>
              <a:buFont typeface="Inter"/>
              <a:buNone/>
              <a:defRPr sz="5200">
                <a:latin typeface="Inter"/>
                <a:ea typeface="Inter"/>
                <a:cs typeface="Inter"/>
                <a:sym typeface="Inter"/>
              </a:defRPr>
            </a:lvl6pPr>
            <a:lvl7pPr lvl="6" rtl="0" algn="ctr">
              <a:spcBef>
                <a:spcPts val="0"/>
              </a:spcBef>
              <a:spcAft>
                <a:spcPts val="0"/>
              </a:spcAft>
              <a:buSzPts val="5200"/>
              <a:buFont typeface="Inter"/>
              <a:buNone/>
              <a:defRPr sz="5200">
                <a:latin typeface="Inter"/>
                <a:ea typeface="Inter"/>
                <a:cs typeface="Inter"/>
                <a:sym typeface="Inter"/>
              </a:defRPr>
            </a:lvl7pPr>
            <a:lvl8pPr lvl="7" rtl="0" algn="ctr">
              <a:spcBef>
                <a:spcPts val="0"/>
              </a:spcBef>
              <a:spcAft>
                <a:spcPts val="0"/>
              </a:spcAft>
              <a:buSzPts val="5200"/>
              <a:buFont typeface="Inter"/>
              <a:buNone/>
              <a:defRPr sz="5200">
                <a:latin typeface="Inter"/>
                <a:ea typeface="Inter"/>
                <a:cs typeface="Inter"/>
                <a:sym typeface="Inter"/>
              </a:defRPr>
            </a:lvl8pPr>
            <a:lvl9pPr lvl="8" rtl="0" algn="ctr">
              <a:spcBef>
                <a:spcPts val="0"/>
              </a:spcBef>
              <a:spcAft>
                <a:spcPts val="0"/>
              </a:spcAft>
              <a:buSzPts val="5200"/>
              <a:buFont typeface="Inter"/>
              <a:buNone/>
              <a:defRPr sz="5200">
                <a:latin typeface="Inter"/>
                <a:ea typeface="Inter"/>
                <a:cs typeface="Inter"/>
                <a:sym typeface="Inter"/>
              </a:defRPr>
            </a:lvl9pPr>
          </a:lstStyle>
          <a:p/>
        </p:txBody>
      </p:sp>
      <p:sp>
        <p:nvSpPr>
          <p:cNvPr id="611" name="Google Shape;611;p63"/>
          <p:cNvSpPr txBox="1"/>
          <p:nvPr>
            <p:ph idx="1" type="subTitle"/>
          </p:nvPr>
        </p:nvSpPr>
        <p:spPr>
          <a:xfrm>
            <a:off x="3516925" y="3916825"/>
            <a:ext cx="2842500" cy="746400"/>
          </a:xfrm>
          <a:prstGeom prst="rect">
            <a:avLst/>
          </a:prstGeom>
        </p:spPr>
        <p:txBody>
          <a:bodyPr anchorCtr="0" anchor="b" bIns="91425" lIns="91425" spcFirstLastPara="1" rIns="91425" wrap="square" tIns="91425">
            <a:normAutofit/>
          </a:bodyPr>
          <a:lstStyle>
            <a:lvl1pPr lvl="0" rtl="0" algn="r">
              <a:lnSpc>
                <a:spcPct val="100000"/>
              </a:lnSpc>
              <a:spcBef>
                <a:spcPts val="0"/>
              </a:spcBef>
              <a:spcAft>
                <a:spcPts val="0"/>
              </a:spcAft>
              <a:buClr>
                <a:schemeClr val="lt1"/>
              </a:buClr>
              <a:buSzPts val="1400"/>
              <a:buFont typeface="Space Mono"/>
              <a:buNone/>
              <a:defRPr sz="1400">
                <a:solidFill>
                  <a:schemeClr val="lt1"/>
                </a:solidFill>
                <a:latin typeface="Space Mono"/>
                <a:ea typeface="Space Mono"/>
                <a:cs typeface="Space Mono"/>
                <a:sym typeface="Space Mono"/>
              </a:defRPr>
            </a:lvl1pPr>
            <a:lvl2pPr lvl="1" rtl="0" algn="r">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gn="r">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gn="r">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gn="r">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gn="r">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gn="r">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gn="r">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gn="r">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12" name="Google Shape;612;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13" name="Google Shape;613;p63"/>
          <p:cNvPicPr preferRelativeResize="0"/>
          <p:nvPr/>
        </p:nvPicPr>
        <p:blipFill>
          <a:blip r:embed="rId2">
            <a:alphaModFix/>
          </a:blip>
          <a:stretch>
            <a:fillRect/>
          </a:stretch>
        </p:blipFill>
        <p:spPr>
          <a:xfrm>
            <a:off x="-1092126" y="0"/>
            <a:ext cx="852650" cy="2590802"/>
          </a:xfrm>
          <a:prstGeom prst="rect">
            <a:avLst/>
          </a:prstGeom>
          <a:noFill/>
          <a:ln>
            <a:noFill/>
          </a:ln>
        </p:spPr>
      </p:pic>
      <p:pic>
        <p:nvPicPr>
          <p:cNvPr id="614" name="Google Shape;614;p63"/>
          <p:cNvPicPr preferRelativeResize="0"/>
          <p:nvPr/>
        </p:nvPicPr>
        <p:blipFill>
          <a:blip r:embed="rId3">
            <a:alphaModFix/>
          </a:blip>
          <a:stretch>
            <a:fillRect/>
          </a:stretch>
        </p:blipFill>
        <p:spPr>
          <a:xfrm>
            <a:off x="6858000" y="0"/>
            <a:ext cx="2286000" cy="5143500"/>
          </a:xfrm>
          <a:prstGeom prst="rect">
            <a:avLst/>
          </a:prstGeom>
          <a:noFill/>
          <a:ln>
            <a:noFill/>
          </a:ln>
        </p:spPr>
      </p:pic>
      <p:sp>
        <p:nvSpPr>
          <p:cNvPr id="615" name="Google Shape;615;p63"/>
          <p:cNvSpPr txBox="1"/>
          <p:nvPr>
            <p:ph idx="2" type="subTitle"/>
          </p:nvPr>
        </p:nvSpPr>
        <p:spPr>
          <a:xfrm>
            <a:off x="688400" y="488925"/>
            <a:ext cx="5671200" cy="5748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600"/>
              <a:buFont typeface="Space Mono"/>
              <a:buNone/>
              <a:defRPr sz="1600">
                <a:solidFill>
                  <a:schemeClr val="lt1"/>
                </a:solidFill>
                <a:latin typeface="Space Mono"/>
                <a:ea typeface="Space Mono"/>
                <a:cs typeface="Space Mono"/>
                <a:sym typeface="Space Mono"/>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sp>
        <p:nvSpPr>
          <p:cNvPr id="616" name="Google Shape;616;p63"/>
          <p:cNvSpPr/>
          <p:nvPr>
            <p:ph idx="3" type="pic"/>
          </p:nvPr>
        </p:nvSpPr>
        <p:spPr>
          <a:xfrm>
            <a:off x="7143150" y="2959375"/>
            <a:ext cx="1715700" cy="1715700"/>
          </a:xfrm>
          <a:prstGeom prst="rect">
            <a:avLst/>
          </a:prstGeom>
          <a:noFill/>
          <a:ln>
            <a:noFill/>
          </a:ln>
        </p:spPr>
      </p:sp>
      <p:pic>
        <p:nvPicPr>
          <p:cNvPr id="617" name="Google Shape;617;p63"/>
          <p:cNvPicPr preferRelativeResize="0"/>
          <p:nvPr/>
        </p:nvPicPr>
        <p:blipFill>
          <a:blip r:embed="rId4">
            <a:alphaModFix/>
          </a:blip>
          <a:stretch>
            <a:fillRect/>
          </a:stretch>
        </p:blipFill>
        <p:spPr>
          <a:xfrm>
            <a:off x="797747" y="4336402"/>
            <a:ext cx="1470794" cy="220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1)">
  <p:cSld name="TITLE_1_1">
    <p:bg>
      <p:bgPr>
        <a:solidFill>
          <a:schemeClr val="dk1"/>
        </a:solidFill>
      </p:bgPr>
    </p:bg>
    <p:spTree>
      <p:nvGrpSpPr>
        <p:cNvPr id="618" name="Shape 618"/>
        <p:cNvGrpSpPr/>
        <p:nvPr/>
      </p:nvGrpSpPr>
      <p:grpSpPr>
        <a:xfrm>
          <a:off x="0" y="0"/>
          <a:ext cx="0" cy="0"/>
          <a:chOff x="0" y="0"/>
          <a:chExt cx="0" cy="0"/>
        </a:xfrm>
      </p:grpSpPr>
      <p:pic>
        <p:nvPicPr>
          <p:cNvPr id="619" name="Google Shape;619;p64"/>
          <p:cNvPicPr preferRelativeResize="0"/>
          <p:nvPr/>
        </p:nvPicPr>
        <p:blipFill>
          <a:blip r:embed="rId2">
            <a:alphaModFix/>
          </a:blip>
          <a:stretch>
            <a:fillRect/>
          </a:stretch>
        </p:blipFill>
        <p:spPr>
          <a:xfrm>
            <a:off x="0" y="0"/>
            <a:ext cx="2286000" cy="5143500"/>
          </a:xfrm>
          <a:prstGeom prst="rect">
            <a:avLst/>
          </a:prstGeom>
          <a:noFill/>
          <a:ln>
            <a:noFill/>
          </a:ln>
        </p:spPr>
      </p:pic>
      <p:sp>
        <p:nvSpPr>
          <p:cNvPr id="620" name="Google Shape;620;p64"/>
          <p:cNvSpPr txBox="1"/>
          <p:nvPr>
            <p:ph idx="1" type="subTitle"/>
          </p:nvPr>
        </p:nvSpPr>
        <p:spPr>
          <a:xfrm>
            <a:off x="2868200" y="9962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621" name="Google Shape;621;p64"/>
          <p:cNvPicPr preferRelativeResize="0"/>
          <p:nvPr/>
        </p:nvPicPr>
        <p:blipFill>
          <a:blip r:embed="rId3">
            <a:alphaModFix/>
          </a:blip>
          <a:stretch>
            <a:fillRect/>
          </a:stretch>
        </p:blipFill>
        <p:spPr>
          <a:xfrm>
            <a:off x="-1092126" y="0"/>
            <a:ext cx="852650" cy="2590802"/>
          </a:xfrm>
          <a:prstGeom prst="rect">
            <a:avLst/>
          </a:prstGeom>
          <a:noFill/>
          <a:ln>
            <a:noFill/>
          </a:ln>
        </p:spPr>
      </p:pic>
      <p:sp>
        <p:nvSpPr>
          <p:cNvPr id="622" name="Google Shape;622;p64"/>
          <p:cNvSpPr txBox="1"/>
          <p:nvPr>
            <p:ph idx="2" type="subTitle"/>
          </p:nvPr>
        </p:nvSpPr>
        <p:spPr>
          <a:xfrm>
            <a:off x="296425" y="443350"/>
            <a:ext cx="1586400" cy="1393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800"/>
              <a:buFont typeface="Space Mono"/>
              <a:buNone/>
              <a:defRPr>
                <a:solidFill>
                  <a:schemeClr val="dk1"/>
                </a:solidFill>
                <a:latin typeface="Space Mono"/>
                <a:ea typeface="Space Mono"/>
                <a:cs typeface="Space Mono"/>
                <a:sym typeface="Space Mono"/>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sp>
        <p:nvSpPr>
          <p:cNvPr id="623" name="Google Shape;623;p64"/>
          <p:cNvSpPr txBox="1"/>
          <p:nvPr>
            <p:ph idx="3" type="subTitle"/>
          </p:nvPr>
        </p:nvSpPr>
        <p:spPr>
          <a:xfrm>
            <a:off x="2868200" y="4157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24" name="Google Shape;624;p64"/>
          <p:cNvSpPr txBox="1"/>
          <p:nvPr>
            <p:ph idx="4" type="subTitle"/>
          </p:nvPr>
        </p:nvSpPr>
        <p:spPr>
          <a:xfrm>
            <a:off x="4862017" y="9962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5" name="Google Shape;625;p64"/>
          <p:cNvSpPr txBox="1"/>
          <p:nvPr>
            <p:ph idx="5" type="subTitle"/>
          </p:nvPr>
        </p:nvSpPr>
        <p:spPr>
          <a:xfrm>
            <a:off x="4862017" y="4157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26" name="Google Shape;626;p64"/>
          <p:cNvSpPr txBox="1"/>
          <p:nvPr>
            <p:ph idx="6" type="subTitle"/>
          </p:nvPr>
        </p:nvSpPr>
        <p:spPr>
          <a:xfrm>
            <a:off x="6855834" y="9962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7" name="Google Shape;627;p64"/>
          <p:cNvSpPr txBox="1"/>
          <p:nvPr>
            <p:ph idx="7" type="subTitle"/>
          </p:nvPr>
        </p:nvSpPr>
        <p:spPr>
          <a:xfrm>
            <a:off x="6855834" y="41570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28" name="Google Shape;628;p64"/>
          <p:cNvSpPr txBox="1"/>
          <p:nvPr>
            <p:ph idx="8" type="subTitle"/>
          </p:nvPr>
        </p:nvSpPr>
        <p:spPr>
          <a:xfrm>
            <a:off x="2868200" y="25070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9" name="Google Shape;629;p64"/>
          <p:cNvSpPr txBox="1"/>
          <p:nvPr>
            <p:ph idx="9" type="subTitle"/>
          </p:nvPr>
        </p:nvSpPr>
        <p:spPr>
          <a:xfrm>
            <a:off x="2868200" y="19265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30" name="Google Shape;630;p64"/>
          <p:cNvSpPr txBox="1"/>
          <p:nvPr>
            <p:ph idx="13" type="subTitle"/>
          </p:nvPr>
        </p:nvSpPr>
        <p:spPr>
          <a:xfrm>
            <a:off x="4862017" y="25070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1" name="Google Shape;631;p64"/>
          <p:cNvSpPr txBox="1"/>
          <p:nvPr>
            <p:ph idx="14" type="subTitle"/>
          </p:nvPr>
        </p:nvSpPr>
        <p:spPr>
          <a:xfrm>
            <a:off x="4862017" y="19265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32" name="Google Shape;632;p64"/>
          <p:cNvSpPr txBox="1"/>
          <p:nvPr>
            <p:ph idx="15" type="subTitle"/>
          </p:nvPr>
        </p:nvSpPr>
        <p:spPr>
          <a:xfrm>
            <a:off x="6855834" y="25070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3" name="Google Shape;633;p64"/>
          <p:cNvSpPr txBox="1"/>
          <p:nvPr>
            <p:ph idx="16" type="subTitle"/>
          </p:nvPr>
        </p:nvSpPr>
        <p:spPr>
          <a:xfrm>
            <a:off x="6855834" y="1926525"/>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34" name="Google Shape;634;p64"/>
          <p:cNvSpPr txBox="1"/>
          <p:nvPr>
            <p:ph idx="17" type="subTitle"/>
          </p:nvPr>
        </p:nvSpPr>
        <p:spPr>
          <a:xfrm>
            <a:off x="2868200" y="40178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5" name="Google Shape;635;p64"/>
          <p:cNvSpPr txBox="1"/>
          <p:nvPr>
            <p:ph idx="18" type="subTitle"/>
          </p:nvPr>
        </p:nvSpPr>
        <p:spPr>
          <a:xfrm>
            <a:off x="2868200" y="34373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36" name="Google Shape;636;p64"/>
          <p:cNvSpPr txBox="1"/>
          <p:nvPr>
            <p:ph idx="19" type="subTitle"/>
          </p:nvPr>
        </p:nvSpPr>
        <p:spPr>
          <a:xfrm>
            <a:off x="4862017" y="40178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7" name="Google Shape;637;p64"/>
          <p:cNvSpPr txBox="1"/>
          <p:nvPr>
            <p:ph idx="20" type="subTitle"/>
          </p:nvPr>
        </p:nvSpPr>
        <p:spPr>
          <a:xfrm>
            <a:off x="4862017" y="34373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sp>
        <p:nvSpPr>
          <p:cNvPr id="638" name="Google Shape;638;p64"/>
          <p:cNvSpPr txBox="1"/>
          <p:nvPr>
            <p:ph idx="21" type="subTitle"/>
          </p:nvPr>
        </p:nvSpPr>
        <p:spPr>
          <a:xfrm>
            <a:off x="6855834" y="40178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9" name="Google Shape;639;p64"/>
          <p:cNvSpPr txBox="1"/>
          <p:nvPr>
            <p:ph idx="22" type="subTitle"/>
          </p:nvPr>
        </p:nvSpPr>
        <p:spPr>
          <a:xfrm>
            <a:off x="6855834" y="3437350"/>
            <a:ext cx="17181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pic>
        <p:nvPicPr>
          <p:cNvPr id="640" name="Google Shape;640;p64"/>
          <p:cNvPicPr preferRelativeResize="0"/>
          <p:nvPr/>
        </p:nvPicPr>
        <p:blipFill>
          <a:blip r:embed="rId4">
            <a:alphaModFix/>
          </a:blip>
          <a:stretch>
            <a:fillRect/>
          </a:stretch>
        </p:blipFill>
        <p:spPr>
          <a:xfrm>
            <a:off x="457953" y="4543525"/>
            <a:ext cx="950126" cy="1416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2)">
  <p:cSld name="TITLE_1_1_1">
    <p:bg>
      <p:bgPr>
        <a:solidFill>
          <a:schemeClr val="dk1"/>
        </a:solidFill>
      </p:bgPr>
    </p:bg>
    <p:spTree>
      <p:nvGrpSpPr>
        <p:cNvPr id="641" name="Shape 641"/>
        <p:cNvGrpSpPr/>
        <p:nvPr/>
      </p:nvGrpSpPr>
      <p:grpSpPr>
        <a:xfrm>
          <a:off x="0" y="0"/>
          <a:ext cx="0" cy="0"/>
          <a:chOff x="0" y="0"/>
          <a:chExt cx="0" cy="0"/>
        </a:xfrm>
      </p:grpSpPr>
      <p:pic>
        <p:nvPicPr>
          <p:cNvPr id="642" name="Google Shape;642;p65"/>
          <p:cNvPicPr preferRelativeResize="0"/>
          <p:nvPr/>
        </p:nvPicPr>
        <p:blipFill>
          <a:blip r:embed="rId2">
            <a:alphaModFix/>
          </a:blip>
          <a:stretch>
            <a:fillRect/>
          </a:stretch>
        </p:blipFill>
        <p:spPr>
          <a:xfrm>
            <a:off x="0" y="0"/>
            <a:ext cx="2286000" cy="5143500"/>
          </a:xfrm>
          <a:prstGeom prst="rect">
            <a:avLst/>
          </a:prstGeom>
          <a:noFill/>
          <a:ln>
            <a:noFill/>
          </a:ln>
        </p:spPr>
      </p:pic>
      <p:pic>
        <p:nvPicPr>
          <p:cNvPr id="643" name="Google Shape;643;p65"/>
          <p:cNvPicPr preferRelativeResize="0"/>
          <p:nvPr/>
        </p:nvPicPr>
        <p:blipFill>
          <a:blip r:embed="rId3">
            <a:alphaModFix/>
          </a:blip>
          <a:stretch>
            <a:fillRect/>
          </a:stretch>
        </p:blipFill>
        <p:spPr>
          <a:xfrm>
            <a:off x="-1092126" y="0"/>
            <a:ext cx="852650" cy="2590802"/>
          </a:xfrm>
          <a:prstGeom prst="rect">
            <a:avLst/>
          </a:prstGeom>
          <a:noFill/>
          <a:ln>
            <a:noFill/>
          </a:ln>
        </p:spPr>
      </p:pic>
      <p:sp>
        <p:nvSpPr>
          <p:cNvPr id="644" name="Google Shape;644;p65"/>
          <p:cNvSpPr txBox="1"/>
          <p:nvPr>
            <p:ph idx="1" type="subTitle"/>
          </p:nvPr>
        </p:nvSpPr>
        <p:spPr>
          <a:xfrm>
            <a:off x="296425" y="443350"/>
            <a:ext cx="1586400" cy="1393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800"/>
              <a:buFont typeface="Space Mono"/>
              <a:buNone/>
              <a:defRPr>
                <a:solidFill>
                  <a:schemeClr val="dk1"/>
                </a:solidFill>
                <a:latin typeface="Space Mono"/>
                <a:ea typeface="Space Mono"/>
                <a:cs typeface="Space Mono"/>
                <a:sym typeface="Space Mono"/>
              </a:defRPr>
            </a:lvl1pPr>
            <a:lvl2pPr lvl="1" rtl="0" algn="ctr">
              <a:lnSpc>
                <a:spcPct val="100000"/>
              </a:lnSpc>
              <a:spcBef>
                <a:spcPts val="0"/>
              </a:spcBef>
              <a:spcAft>
                <a:spcPts val="0"/>
              </a:spcAft>
              <a:buSzPts val="2800"/>
              <a:buFont typeface="Inter"/>
              <a:buNone/>
              <a:defRPr sz="2800">
                <a:latin typeface="Inter"/>
                <a:ea typeface="Inter"/>
                <a:cs typeface="Inter"/>
                <a:sym typeface="Inter"/>
              </a:defRPr>
            </a:lvl2pPr>
            <a:lvl3pPr lvl="2" rtl="0" algn="ctr">
              <a:lnSpc>
                <a:spcPct val="100000"/>
              </a:lnSpc>
              <a:spcBef>
                <a:spcPts val="0"/>
              </a:spcBef>
              <a:spcAft>
                <a:spcPts val="0"/>
              </a:spcAft>
              <a:buSzPts val="2800"/>
              <a:buFont typeface="Inter"/>
              <a:buNone/>
              <a:defRPr sz="2800">
                <a:latin typeface="Inter"/>
                <a:ea typeface="Inter"/>
                <a:cs typeface="Inter"/>
                <a:sym typeface="Inter"/>
              </a:defRPr>
            </a:lvl3pPr>
            <a:lvl4pPr lvl="3" rtl="0" algn="ctr">
              <a:lnSpc>
                <a:spcPct val="100000"/>
              </a:lnSpc>
              <a:spcBef>
                <a:spcPts val="0"/>
              </a:spcBef>
              <a:spcAft>
                <a:spcPts val="0"/>
              </a:spcAft>
              <a:buSzPts val="2800"/>
              <a:buFont typeface="Inter"/>
              <a:buNone/>
              <a:defRPr sz="2800">
                <a:latin typeface="Inter"/>
                <a:ea typeface="Inter"/>
                <a:cs typeface="Inter"/>
                <a:sym typeface="Inter"/>
              </a:defRPr>
            </a:lvl4pPr>
            <a:lvl5pPr lvl="4" rtl="0" algn="ctr">
              <a:lnSpc>
                <a:spcPct val="100000"/>
              </a:lnSpc>
              <a:spcBef>
                <a:spcPts val="0"/>
              </a:spcBef>
              <a:spcAft>
                <a:spcPts val="0"/>
              </a:spcAft>
              <a:buSzPts val="2800"/>
              <a:buFont typeface="Inter"/>
              <a:buNone/>
              <a:defRPr sz="2800">
                <a:latin typeface="Inter"/>
                <a:ea typeface="Inter"/>
                <a:cs typeface="Inter"/>
                <a:sym typeface="Inter"/>
              </a:defRPr>
            </a:lvl5pPr>
            <a:lvl6pPr lvl="5" rtl="0" algn="ctr">
              <a:lnSpc>
                <a:spcPct val="100000"/>
              </a:lnSpc>
              <a:spcBef>
                <a:spcPts val="0"/>
              </a:spcBef>
              <a:spcAft>
                <a:spcPts val="0"/>
              </a:spcAft>
              <a:buSzPts val="2800"/>
              <a:buFont typeface="Inter"/>
              <a:buNone/>
              <a:defRPr sz="2800">
                <a:latin typeface="Inter"/>
                <a:ea typeface="Inter"/>
                <a:cs typeface="Inter"/>
                <a:sym typeface="Inter"/>
              </a:defRPr>
            </a:lvl6pPr>
            <a:lvl7pPr lvl="6" rtl="0" algn="ctr">
              <a:lnSpc>
                <a:spcPct val="100000"/>
              </a:lnSpc>
              <a:spcBef>
                <a:spcPts val="0"/>
              </a:spcBef>
              <a:spcAft>
                <a:spcPts val="0"/>
              </a:spcAft>
              <a:buSzPts val="2800"/>
              <a:buFont typeface="Inter"/>
              <a:buNone/>
              <a:defRPr sz="2800">
                <a:latin typeface="Inter"/>
                <a:ea typeface="Inter"/>
                <a:cs typeface="Inter"/>
                <a:sym typeface="Inter"/>
              </a:defRPr>
            </a:lvl7pPr>
            <a:lvl8pPr lvl="7" rtl="0" algn="ctr">
              <a:lnSpc>
                <a:spcPct val="100000"/>
              </a:lnSpc>
              <a:spcBef>
                <a:spcPts val="0"/>
              </a:spcBef>
              <a:spcAft>
                <a:spcPts val="0"/>
              </a:spcAft>
              <a:buSzPts val="2800"/>
              <a:buFont typeface="Inter"/>
              <a:buNone/>
              <a:defRPr sz="2800">
                <a:latin typeface="Inter"/>
                <a:ea typeface="Inter"/>
                <a:cs typeface="Inter"/>
                <a:sym typeface="Inter"/>
              </a:defRPr>
            </a:lvl8pPr>
            <a:lvl9pPr lvl="8" rtl="0" algn="ctr">
              <a:lnSpc>
                <a:spcPct val="100000"/>
              </a:lnSpc>
              <a:spcBef>
                <a:spcPts val="0"/>
              </a:spcBef>
              <a:spcAft>
                <a:spcPts val="0"/>
              </a:spcAft>
              <a:buSzPts val="2800"/>
              <a:buFont typeface="Inter"/>
              <a:buNone/>
              <a:defRPr sz="2800">
                <a:latin typeface="Inter"/>
                <a:ea typeface="Inter"/>
                <a:cs typeface="Inter"/>
                <a:sym typeface="Inter"/>
              </a:defRPr>
            </a:lvl9pPr>
          </a:lstStyle>
          <a:p/>
        </p:txBody>
      </p:sp>
      <p:sp>
        <p:nvSpPr>
          <p:cNvPr id="645" name="Google Shape;645;p65"/>
          <p:cNvSpPr txBox="1"/>
          <p:nvPr>
            <p:ph idx="2" type="subTitle"/>
          </p:nvPr>
        </p:nvSpPr>
        <p:spPr>
          <a:xfrm>
            <a:off x="2868200" y="415700"/>
            <a:ext cx="5775600" cy="580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EF098"/>
              </a:buClr>
              <a:buSzPts val="4000"/>
              <a:buFont typeface="Space Mono"/>
              <a:buNone/>
              <a:defRPr sz="4000">
                <a:solidFill>
                  <a:srgbClr val="2EF098"/>
                </a:solidFill>
                <a:latin typeface="Space Mono"/>
                <a:ea typeface="Space Mono"/>
                <a:cs typeface="Space Mono"/>
                <a:sym typeface="Space Mono"/>
              </a:defRPr>
            </a:lvl1pPr>
            <a:lvl2pPr lvl="1" rtl="0">
              <a:lnSpc>
                <a:spcPct val="100000"/>
              </a:lnSpc>
              <a:spcBef>
                <a:spcPts val="0"/>
              </a:spcBef>
              <a:spcAft>
                <a:spcPts val="0"/>
              </a:spcAft>
              <a:buSzPts val="1400"/>
              <a:buFont typeface="Space Mono"/>
              <a:buNone/>
              <a:defRPr>
                <a:latin typeface="Space Mono"/>
                <a:ea typeface="Space Mono"/>
                <a:cs typeface="Space Mono"/>
                <a:sym typeface="Space Mono"/>
              </a:defRPr>
            </a:lvl2pPr>
            <a:lvl3pPr lvl="2" rtl="0">
              <a:lnSpc>
                <a:spcPct val="100000"/>
              </a:lnSpc>
              <a:spcBef>
                <a:spcPts val="0"/>
              </a:spcBef>
              <a:spcAft>
                <a:spcPts val="0"/>
              </a:spcAft>
              <a:buSzPts val="1400"/>
              <a:buFont typeface="Space Mono"/>
              <a:buNone/>
              <a:defRPr>
                <a:latin typeface="Space Mono"/>
                <a:ea typeface="Space Mono"/>
                <a:cs typeface="Space Mono"/>
                <a:sym typeface="Space Mono"/>
              </a:defRPr>
            </a:lvl3pPr>
            <a:lvl4pPr lvl="3" rtl="0">
              <a:lnSpc>
                <a:spcPct val="100000"/>
              </a:lnSpc>
              <a:spcBef>
                <a:spcPts val="0"/>
              </a:spcBef>
              <a:spcAft>
                <a:spcPts val="0"/>
              </a:spcAft>
              <a:buSzPts val="1400"/>
              <a:buFont typeface="Space Mono"/>
              <a:buNone/>
              <a:defRPr>
                <a:latin typeface="Space Mono"/>
                <a:ea typeface="Space Mono"/>
                <a:cs typeface="Space Mono"/>
                <a:sym typeface="Space Mono"/>
              </a:defRPr>
            </a:lvl4pPr>
            <a:lvl5pPr lvl="4" rtl="0">
              <a:lnSpc>
                <a:spcPct val="100000"/>
              </a:lnSpc>
              <a:spcBef>
                <a:spcPts val="0"/>
              </a:spcBef>
              <a:spcAft>
                <a:spcPts val="0"/>
              </a:spcAft>
              <a:buSzPts val="1400"/>
              <a:buFont typeface="Space Mono"/>
              <a:buNone/>
              <a:defRPr>
                <a:latin typeface="Space Mono"/>
                <a:ea typeface="Space Mono"/>
                <a:cs typeface="Space Mono"/>
                <a:sym typeface="Space Mono"/>
              </a:defRPr>
            </a:lvl5pPr>
            <a:lvl6pPr lvl="5" rtl="0">
              <a:lnSpc>
                <a:spcPct val="100000"/>
              </a:lnSpc>
              <a:spcBef>
                <a:spcPts val="0"/>
              </a:spcBef>
              <a:spcAft>
                <a:spcPts val="0"/>
              </a:spcAft>
              <a:buSzPts val="1400"/>
              <a:buFont typeface="Space Mono"/>
              <a:buNone/>
              <a:defRPr>
                <a:latin typeface="Space Mono"/>
                <a:ea typeface="Space Mono"/>
                <a:cs typeface="Space Mono"/>
                <a:sym typeface="Space Mono"/>
              </a:defRPr>
            </a:lvl6pPr>
            <a:lvl7pPr lvl="6" rtl="0">
              <a:lnSpc>
                <a:spcPct val="100000"/>
              </a:lnSpc>
              <a:spcBef>
                <a:spcPts val="0"/>
              </a:spcBef>
              <a:spcAft>
                <a:spcPts val="0"/>
              </a:spcAft>
              <a:buSzPts val="1400"/>
              <a:buFont typeface="Space Mono"/>
              <a:buNone/>
              <a:defRPr>
                <a:latin typeface="Space Mono"/>
                <a:ea typeface="Space Mono"/>
                <a:cs typeface="Space Mono"/>
                <a:sym typeface="Space Mono"/>
              </a:defRPr>
            </a:lvl7pPr>
            <a:lvl8pPr lvl="7" rtl="0">
              <a:lnSpc>
                <a:spcPct val="100000"/>
              </a:lnSpc>
              <a:spcBef>
                <a:spcPts val="0"/>
              </a:spcBef>
              <a:spcAft>
                <a:spcPts val="0"/>
              </a:spcAft>
              <a:buSzPts val="1400"/>
              <a:buFont typeface="Space Mono"/>
              <a:buNone/>
              <a:defRPr>
                <a:latin typeface="Space Mono"/>
                <a:ea typeface="Space Mono"/>
                <a:cs typeface="Space Mono"/>
                <a:sym typeface="Space Mono"/>
              </a:defRPr>
            </a:lvl8pPr>
            <a:lvl9pPr lvl="8" rtl="0">
              <a:lnSpc>
                <a:spcPct val="100000"/>
              </a:lnSpc>
              <a:spcBef>
                <a:spcPts val="0"/>
              </a:spcBef>
              <a:spcAft>
                <a:spcPts val="0"/>
              </a:spcAft>
              <a:buSzPts val="1400"/>
              <a:buFont typeface="Space Mono"/>
              <a:buNone/>
              <a:defRPr>
                <a:latin typeface="Space Mono"/>
                <a:ea typeface="Space Mono"/>
                <a:cs typeface="Space Mono"/>
                <a:sym typeface="Space Mono"/>
              </a:defRPr>
            </a:lvl9pPr>
          </a:lstStyle>
          <a:p/>
        </p:txBody>
      </p:sp>
      <p:pic>
        <p:nvPicPr>
          <p:cNvPr id="646" name="Google Shape;646;p65"/>
          <p:cNvPicPr preferRelativeResize="0"/>
          <p:nvPr/>
        </p:nvPicPr>
        <p:blipFill>
          <a:blip r:embed="rId4">
            <a:alphaModFix/>
          </a:blip>
          <a:stretch>
            <a:fillRect/>
          </a:stretch>
        </p:blipFill>
        <p:spPr>
          <a:xfrm>
            <a:off x="457953" y="4543525"/>
            <a:ext cx="950126" cy="141650"/>
          </a:xfrm>
          <a:prstGeom prst="rect">
            <a:avLst/>
          </a:prstGeom>
          <a:noFill/>
          <a:ln>
            <a:noFill/>
          </a:ln>
        </p:spPr>
      </p:pic>
      <p:sp>
        <p:nvSpPr>
          <p:cNvPr id="647" name="Google Shape;647;p65"/>
          <p:cNvSpPr txBox="1"/>
          <p:nvPr>
            <p:ph idx="3" type="body"/>
          </p:nvPr>
        </p:nvSpPr>
        <p:spPr>
          <a:xfrm>
            <a:off x="2868200" y="996200"/>
            <a:ext cx="2699400" cy="36888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648" name="Google Shape;648;p65"/>
          <p:cNvSpPr txBox="1"/>
          <p:nvPr>
            <p:ph idx="4" type="body"/>
          </p:nvPr>
        </p:nvSpPr>
        <p:spPr>
          <a:xfrm>
            <a:off x="5944323" y="996200"/>
            <a:ext cx="2699400" cy="36888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iddle)" type="secHead">
  <p:cSld name="SECTION_HEADER">
    <p:bg>
      <p:bgPr>
        <a:blipFill>
          <a:blip r:embed="rId2">
            <a:alphaModFix/>
          </a:blip>
          <a:stretch>
            <a:fillRect/>
          </a:stretch>
        </a:blipFill>
      </p:bgPr>
    </p:bg>
    <p:spTree>
      <p:nvGrpSpPr>
        <p:cNvPr id="649" name="Shape 649"/>
        <p:cNvGrpSpPr/>
        <p:nvPr/>
      </p:nvGrpSpPr>
      <p:grpSpPr>
        <a:xfrm>
          <a:off x="0" y="0"/>
          <a:ext cx="0" cy="0"/>
          <a:chOff x="0" y="0"/>
          <a:chExt cx="0" cy="0"/>
        </a:xfrm>
      </p:grpSpPr>
      <p:sp>
        <p:nvSpPr>
          <p:cNvPr id="650" name="Google Shape;650;p66"/>
          <p:cNvSpPr txBox="1"/>
          <p:nvPr>
            <p:ph type="title"/>
          </p:nvPr>
        </p:nvSpPr>
        <p:spPr>
          <a:xfrm>
            <a:off x="1181525" y="1586600"/>
            <a:ext cx="6780900" cy="1970400"/>
          </a:xfrm>
          <a:prstGeom prst="rect">
            <a:avLst/>
          </a:prstGeom>
        </p:spPr>
        <p:txBody>
          <a:bodyPr anchorCtr="0" anchor="ctr" bIns="91425" lIns="91425" spcFirstLastPara="1" rIns="91425" wrap="square" tIns="91425">
            <a:normAutofit/>
          </a:bodyPr>
          <a:lstStyle>
            <a:lvl1pPr lvl="0" rtl="0" algn="ctr">
              <a:lnSpc>
                <a:spcPct val="85000"/>
              </a:lnSpc>
              <a:spcBef>
                <a:spcPts val="0"/>
              </a:spcBef>
              <a:spcAft>
                <a:spcPts val="0"/>
              </a:spcAft>
              <a:buClr>
                <a:schemeClr val="lt1"/>
              </a:buClr>
              <a:buSzPts val="6000"/>
              <a:buFont typeface="Inter SemiBold"/>
              <a:buNone/>
              <a:defRPr sz="6000">
                <a:solidFill>
                  <a:schemeClr val="lt1"/>
                </a:solidFill>
                <a:latin typeface="Inter SemiBold"/>
                <a:ea typeface="Inter SemiBold"/>
                <a:cs typeface="Inter SemiBold"/>
                <a:sym typeface="Inter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651" name="Google Shape;651;p66"/>
          <p:cNvPicPr preferRelativeResize="0"/>
          <p:nvPr/>
        </p:nvPicPr>
        <p:blipFill>
          <a:blip r:embed="rId3">
            <a:alphaModFix/>
          </a:blip>
          <a:stretch>
            <a:fillRect/>
          </a:stretch>
        </p:blipFill>
        <p:spPr>
          <a:xfrm>
            <a:off x="457953" y="4543525"/>
            <a:ext cx="950126" cy="141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2" name="Shape 652"/>
        <p:cNvGrpSpPr/>
        <p:nvPr/>
      </p:nvGrpSpPr>
      <p:grpSpPr>
        <a:xfrm>
          <a:off x="0" y="0"/>
          <a:ext cx="0" cy="0"/>
          <a:chOff x="0" y="0"/>
          <a:chExt cx="0" cy="0"/>
        </a:xfrm>
      </p:grpSpPr>
      <p:sp>
        <p:nvSpPr>
          <p:cNvPr id="653" name="Google Shape;653;p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4" name="Google Shape;654;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000"/>
              </a:spcBef>
              <a:spcAft>
                <a:spcPts val="0"/>
              </a:spcAft>
              <a:buClr>
                <a:schemeClr val="lt1"/>
              </a:buClr>
              <a:buSzPts val="1400"/>
              <a:buChar char="■"/>
              <a:defRPr>
                <a:solidFill>
                  <a:schemeClr val="lt1"/>
                </a:solidFill>
              </a:defRPr>
            </a:lvl3pPr>
            <a:lvl4pPr indent="-317500" lvl="3" marL="1828800" rtl="0">
              <a:spcBef>
                <a:spcPts val="1000"/>
              </a:spcBef>
              <a:spcAft>
                <a:spcPts val="0"/>
              </a:spcAft>
              <a:buClr>
                <a:schemeClr val="lt1"/>
              </a:buClr>
              <a:buSzPts val="1400"/>
              <a:buChar char="●"/>
              <a:defRPr>
                <a:solidFill>
                  <a:schemeClr val="lt1"/>
                </a:solidFill>
              </a:defRPr>
            </a:lvl4pPr>
            <a:lvl5pPr indent="-317500" lvl="4" marL="2286000" rtl="0">
              <a:spcBef>
                <a:spcPts val="1000"/>
              </a:spcBef>
              <a:spcAft>
                <a:spcPts val="0"/>
              </a:spcAft>
              <a:buClr>
                <a:schemeClr val="lt1"/>
              </a:buClr>
              <a:buSzPts val="1400"/>
              <a:buChar char="○"/>
              <a:defRPr>
                <a:solidFill>
                  <a:schemeClr val="lt1"/>
                </a:solidFill>
              </a:defRPr>
            </a:lvl5pPr>
            <a:lvl6pPr indent="-317500" lvl="5" marL="2743200" rtl="0">
              <a:spcBef>
                <a:spcPts val="1000"/>
              </a:spcBef>
              <a:spcAft>
                <a:spcPts val="0"/>
              </a:spcAft>
              <a:buClr>
                <a:schemeClr val="lt1"/>
              </a:buClr>
              <a:buSzPts val="1400"/>
              <a:buChar char="■"/>
              <a:defRPr>
                <a:solidFill>
                  <a:schemeClr val="lt1"/>
                </a:solidFill>
              </a:defRPr>
            </a:lvl6pPr>
            <a:lvl7pPr indent="-317500" lvl="6" marL="3200400" rtl="0">
              <a:spcBef>
                <a:spcPts val="1000"/>
              </a:spcBef>
              <a:spcAft>
                <a:spcPts val="0"/>
              </a:spcAft>
              <a:buClr>
                <a:schemeClr val="lt1"/>
              </a:buClr>
              <a:buSzPts val="1400"/>
              <a:buChar char="●"/>
              <a:defRPr>
                <a:solidFill>
                  <a:schemeClr val="lt1"/>
                </a:solidFill>
              </a:defRPr>
            </a:lvl7pPr>
            <a:lvl8pPr indent="-317500" lvl="7" marL="3657600" rtl="0">
              <a:spcBef>
                <a:spcPts val="1000"/>
              </a:spcBef>
              <a:spcAft>
                <a:spcPts val="0"/>
              </a:spcAft>
              <a:buClr>
                <a:schemeClr val="lt1"/>
              </a:buClr>
              <a:buSzPts val="1400"/>
              <a:buChar char="○"/>
              <a:defRPr>
                <a:solidFill>
                  <a:schemeClr val="lt1"/>
                </a:solidFill>
              </a:defRPr>
            </a:lvl8pPr>
            <a:lvl9pPr indent="-317500" lvl="8" marL="4114800" rtl="0">
              <a:spcBef>
                <a:spcPts val="1000"/>
              </a:spcBef>
              <a:spcAft>
                <a:spcPts val="1000"/>
              </a:spcAft>
              <a:buClr>
                <a:schemeClr val="lt1"/>
              </a:buClr>
              <a:buSzPts val="1400"/>
              <a:buChar char="■"/>
              <a:defRPr>
                <a:solidFill>
                  <a:schemeClr val="lt1"/>
                </a:solidFill>
              </a:defRPr>
            </a:lvl9pPr>
          </a:lstStyle>
          <a:p/>
        </p:txBody>
      </p:sp>
      <p:pic>
        <p:nvPicPr>
          <p:cNvPr id="655" name="Google Shape;655;p67"/>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656" name="Google Shape;656;p67"/>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657" name="Google Shape;657;p67"/>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8" name="Shape 658"/>
        <p:cNvGrpSpPr/>
        <p:nvPr/>
      </p:nvGrpSpPr>
      <p:grpSpPr>
        <a:xfrm>
          <a:off x="0" y="0"/>
          <a:ext cx="0" cy="0"/>
          <a:chOff x="0" y="0"/>
          <a:chExt cx="0" cy="0"/>
        </a:xfrm>
      </p:grpSpPr>
      <p:pic>
        <p:nvPicPr>
          <p:cNvPr id="659" name="Google Shape;659;p68"/>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660" name="Google Shape;660;p68"/>
          <p:cNvSpPr/>
          <p:nvPr/>
        </p:nvSpPr>
        <p:spPr>
          <a:xfrm>
            <a:off x="420300" y="1260950"/>
            <a:ext cx="4168800" cy="1587000"/>
          </a:xfrm>
          <a:prstGeom prst="rect">
            <a:avLst/>
          </a:prstGeom>
          <a:solidFill>
            <a:srgbClr val="2EF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2" name="Google Shape;662;p68"/>
          <p:cNvSpPr txBox="1"/>
          <p:nvPr>
            <p:ph idx="2" type="title"/>
          </p:nvPr>
        </p:nvSpPr>
        <p:spPr>
          <a:xfrm>
            <a:off x="1741300" y="1260950"/>
            <a:ext cx="2676300" cy="15870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dk1"/>
              </a:buClr>
              <a:buSzPts val="2800"/>
              <a:buFont typeface="Inter SemiBold"/>
              <a:buNone/>
              <a:defRPr>
                <a:solidFill>
                  <a:schemeClr val="dk1"/>
                </a:solidFill>
                <a:latin typeface="Inter SemiBold"/>
                <a:ea typeface="Inter SemiBold"/>
                <a:cs typeface="Inter SemiBold"/>
                <a:sym typeface="Inter SemiBold"/>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63" name="Google Shape;663;p68"/>
          <p:cNvSpPr txBox="1"/>
          <p:nvPr>
            <p:ph idx="1" type="subTitle"/>
          </p:nvPr>
        </p:nvSpPr>
        <p:spPr>
          <a:xfrm>
            <a:off x="600450" y="2401800"/>
            <a:ext cx="2316000" cy="2832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1400"/>
              <a:buFont typeface="Space Mono"/>
              <a:buNone/>
              <a:defRPr sz="1400">
                <a:solidFill>
                  <a:schemeClr val="dk1"/>
                </a:solidFill>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664" name="Google Shape;664;p68"/>
          <p:cNvSpPr/>
          <p:nvPr/>
        </p:nvSpPr>
        <p:spPr>
          <a:xfrm>
            <a:off x="420300" y="2847950"/>
            <a:ext cx="4168800" cy="1587000"/>
          </a:xfrm>
          <a:prstGeom prst="rect">
            <a:avLst/>
          </a:prstGeom>
          <a:solidFill>
            <a:srgbClr val="2EF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8"/>
          <p:cNvSpPr txBox="1"/>
          <p:nvPr>
            <p:ph idx="3" type="title"/>
          </p:nvPr>
        </p:nvSpPr>
        <p:spPr>
          <a:xfrm>
            <a:off x="1741300" y="2847950"/>
            <a:ext cx="2676300" cy="15870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dk1"/>
              </a:buClr>
              <a:buSzPts val="2800"/>
              <a:buFont typeface="Inter SemiBold"/>
              <a:buNone/>
              <a:defRPr>
                <a:solidFill>
                  <a:schemeClr val="dk1"/>
                </a:solidFill>
                <a:latin typeface="Inter SemiBold"/>
                <a:ea typeface="Inter SemiBold"/>
                <a:cs typeface="Inter SemiBold"/>
                <a:sym typeface="Inter SemiBold"/>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66" name="Google Shape;666;p68"/>
          <p:cNvSpPr txBox="1"/>
          <p:nvPr>
            <p:ph idx="4" type="subTitle"/>
          </p:nvPr>
        </p:nvSpPr>
        <p:spPr>
          <a:xfrm>
            <a:off x="600450" y="3988800"/>
            <a:ext cx="2316000" cy="2832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1400"/>
              <a:buFont typeface="Space Mono"/>
              <a:buNone/>
              <a:defRPr sz="1400">
                <a:solidFill>
                  <a:schemeClr val="dk1"/>
                </a:solidFill>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667" name="Google Shape;667;p68"/>
          <p:cNvSpPr/>
          <p:nvPr>
            <p:ph idx="5" type="pic"/>
          </p:nvPr>
        </p:nvSpPr>
        <p:spPr>
          <a:xfrm>
            <a:off x="5078100" y="1260950"/>
            <a:ext cx="3611400" cy="3174000"/>
          </a:xfrm>
          <a:prstGeom prst="rect">
            <a:avLst/>
          </a:prstGeom>
          <a:noFill/>
          <a:ln>
            <a:noFill/>
          </a:ln>
        </p:spPr>
      </p:sp>
      <p:cxnSp>
        <p:nvCxnSpPr>
          <p:cNvPr id="668" name="Google Shape;668;p68"/>
          <p:cNvCxnSpPr/>
          <p:nvPr/>
        </p:nvCxnSpPr>
        <p:spPr>
          <a:xfrm>
            <a:off x="599250" y="2847950"/>
            <a:ext cx="3810900" cy="0"/>
          </a:xfrm>
          <a:prstGeom prst="straightConnector1">
            <a:avLst/>
          </a:prstGeom>
          <a:noFill/>
          <a:ln cap="flat" cmpd="sng" w="9525">
            <a:solidFill>
              <a:schemeClr val="dk1"/>
            </a:solidFill>
            <a:prstDash val="solid"/>
            <a:round/>
            <a:headEnd len="med" w="med" type="none"/>
            <a:tailEnd len="med" w="med" type="none"/>
          </a:ln>
        </p:spPr>
      </p:cxnSp>
      <p:pic>
        <p:nvPicPr>
          <p:cNvPr id="669" name="Google Shape;669;p68"/>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670" name="Google Shape;670;p68"/>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671" name="Google Shape;671;p68"/>
          <p:cNvSpPr txBox="1"/>
          <p:nvPr>
            <p:ph idx="6"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672" name="Shape 672"/>
        <p:cNvGrpSpPr/>
        <p:nvPr/>
      </p:nvGrpSpPr>
      <p:grpSpPr>
        <a:xfrm>
          <a:off x="0" y="0"/>
          <a:ext cx="0" cy="0"/>
          <a:chOff x="0" y="0"/>
          <a:chExt cx="0" cy="0"/>
        </a:xfrm>
      </p:grpSpPr>
      <p:pic>
        <p:nvPicPr>
          <p:cNvPr id="673" name="Google Shape;673;p69"/>
          <p:cNvPicPr preferRelativeResize="0"/>
          <p:nvPr/>
        </p:nvPicPr>
        <p:blipFill>
          <a:blip r:embed="rId2">
            <a:alphaModFix/>
          </a:blip>
          <a:stretch>
            <a:fillRect/>
          </a:stretch>
        </p:blipFill>
        <p:spPr>
          <a:xfrm>
            <a:off x="-762396" y="0"/>
            <a:ext cx="548700" cy="2288640"/>
          </a:xfrm>
          <a:prstGeom prst="rect">
            <a:avLst/>
          </a:prstGeom>
          <a:noFill/>
          <a:ln>
            <a:noFill/>
          </a:ln>
        </p:spPr>
      </p:pic>
      <p:pic>
        <p:nvPicPr>
          <p:cNvPr id="674" name="Google Shape;674;p69"/>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675" name="Google Shape;675;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6" name="Google Shape;676;p69"/>
          <p:cNvSpPr txBox="1"/>
          <p:nvPr>
            <p:ph idx="1" type="subTitle"/>
          </p:nvPr>
        </p:nvSpPr>
        <p:spPr>
          <a:xfrm>
            <a:off x="311700" y="10518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677" name="Google Shape;677;p69"/>
          <p:cNvPicPr preferRelativeResize="0"/>
          <p:nvPr/>
        </p:nvPicPr>
        <p:blipFill>
          <a:blip r:embed="rId4">
            <a:alphaModFix/>
          </a:blip>
          <a:stretch>
            <a:fillRect/>
          </a:stretch>
        </p:blipFill>
        <p:spPr>
          <a:xfrm>
            <a:off x="457531" y="1522850"/>
            <a:ext cx="3321314" cy="3214174"/>
          </a:xfrm>
          <a:prstGeom prst="rect">
            <a:avLst/>
          </a:prstGeom>
          <a:noFill/>
          <a:ln>
            <a:noFill/>
          </a:ln>
        </p:spPr>
      </p:pic>
      <p:sp>
        <p:nvSpPr>
          <p:cNvPr id="678" name="Google Shape;678;p69"/>
          <p:cNvSpPr/>
          <p:nvPr>
            <p:ph idx="2" type="pic"/>
          </p:nvPr>
        </p:nvSpPr>
        <p:spPr>
          <a:xfrm>
            <a:off x="553351" y="1658623"/>
            <a:ext cx="315900" cy="315900"/>
          </a:xfrm>
          <a:prstGeom prst="rect">
            <a:avLst/>
          </a:prstGeom>
          <a:noFill/>
          <a:ln>
            <a:noFill/>
          </a:ln>
        </p:spPr>
      </p:sp>
      <p:sp>
        <p:nvSpPr>
          <p:cNvPr id="679" name="Google Shape;679;p69"/>
          <p:cNvSpPr txBox="1"/>
          <p:nvPr>
            <p:ph idx="3" type="body"/>
          </p:nvPr>
        </p:nvSpPr>
        <p:spPr>
          <a:xfrm>
            <a:off x="553400" y="2411050"/>
            <a:ext cx="3094800" cy="21321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680" name="Google Shape;680;p69"/>
          <p:cNvSpPr txBox="1"/>
          <p:nvPr>
            <p:ph idx="4" type="subTitle"/>
          </p:nvPr>
        </p:nvSpPr>
        <p:spPr>
          <a:xfrm>
            <a:off x="553350" y="2013375"/>
            <a:ext cx="30948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pic>
        <p:nvPicPr>
          <p:cNvPr id="681" name="Google Shape;681;p69"/>
          <p:cNvPicPr preferRelativeResize="0"/>
          <p:nvPr/>
        </p:nvPicPr>
        <p:blipFill>
          <a:blip r:embed="rId4">
            <a:alphaModFix/>
          </a:blip>
          <a:stretch>
            <a:fillRect/>
          </a:stretch>
        </p:blipFill>
        <p:spPr>
          <a:xfrm>
            <a:off x="4172281" y="1522850"/>
            <a:ext cx="3321314" cy="3214174"/>
          </a:xfrm>
          <a:prstGeom prst="rect">
            <a:avLst/>
          </a:prstGeom>
          <a:noFill/>
          <a:ln>
            <a:noFill/>
          </a:ln>
        </p:spPr>
      </p:pic>
      <p:sp>
        <p:nvSpPr>
          <p:cNvPr id="682" name="Google Shape;682;p69"/>
          <p:cNvSpPr/>
          <p:nvPr>
            <p:ph idx="5" type="pic"/>
          </p:nvPr>
        </p:nvSpPr>
        <p:spPr>
          <a:xfrm>
            <a:off x="4268101" y="1658623"/>
            <a:ext cx="315900" cy="315900"/>
          </a:xfrm>
          <a:prstGeom prst="rect">
            <a:avLst/>
          </a:prstGeom>
          <a:noFill/>
          <a:ln>
            <a:noFill/>
          </a:ln>
        </p:spPr>
      </p:sp>
      <p:sp>
        <p:nvSpPr>
          <p:cNvPr id="683" name="Google Shape;683;p69"/>
          <p:cNvSpPr txBox="1"/>
          <p:nvPr>
            <p:ph idx="6" type="body"/>
          </p:nvPr>
        </p:nvSpPr>
        <p:spPr>
          <a:xfrm>
            <a:off x="4268150" y="2411050"/>
            <a:ext cx="3094800" cy="21321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684" name="Google Shape;684;p69"/>
          <p:cNvSpPr txBox="1"/>
          <p:nvPr>
            <p:ph idx="7" type="subTitle"/>
          </p:nvPr>
        </p:nvSpPr>
        <p:spPr>
          <a:xfrm>
            <a:off x="4268100" y="2013375"/>
            <a:ext cx="30948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685" name="Google Shape;685;p69"/>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686" name="Google Shape;686;p69"/>
          <p:cNvSpPr txBox="1"/>
          <p:nvPr>
            <p:ph idx="8"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
    <p:bg>
      <p:bgPr>
        <a:solidFill>
          <a:schemeClr val="dk1"/>
        </a:solidFill>
      </p:bgPr>
    </p:bg>
    <p:spTree>
      <p:nvGrpSpPr>
        <p:cNvPr id="687" name="Shape 687"/>
        <p:cNvGrpSpPr/>
        <p:nvPr/>
      </p:nvGrpSpPr>
      <p:grpSpPr>
        <a:xfrm>
          <a:off x="0" y="0"/>
          <a:ext cx="0" cy="0"/>
          <a:chOff x="0" y="0"/>
          <a:chExt cx="0" cy="0"/>
        </a:xfrm>
      </p:grpSpPr>
      <p:sp>
        <p:nvSpPr>
          <p:cNvPr id="688" name="Google Shape;688;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9" name="Google Shape;689;p70"/>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690" name="Google Shape;690;p70"/>
          <p:cNvPicPr preferRelativeResize="0"/>
          <p:nvPr/>
        </p:nvPicPr>
        <p:blipFill>
          <a:blip r:embed="rId2">
            <a:alphaModFix/>
          </a:blip>
          <a:stretch>
            <a:fillRect/>
          </a:stretch>
        </p:blipFill>
        <p:spPr>
          <a:xfrm>
            <a:off x="-762396" y="0"/>
            <a:ext cx="548700" cy="2288640"/>
          </a:xfrm>
          <a:prstGeom prst="rect">
            <a:avLst/>
          </a:prstGeom>
          <a:noFill/>
          <a:ln>
            <a:noFill/>
          </a:ln>
        </p:spPr>
      </p:pic>
      <p:pic>
        <p:nvPicPr>
          <p:cNvPr id="691" name="Google Shape;691;p70"/>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692" name="Google Shape;692;p70"/>
          <p:cNvSpPr/>
          <p:nvPr>
            <p:ph idx="2" type="pic"/>
          </p:nvPr>
        </p:nvSpPr>
        <p:spPr>
          <a:xfrm>
            <a:off x="410476" y="1541323"/>
            <a:ext cx="315900" cy="315900"/>
          </a:xfrm>
          <a:prstGeom prst="rect">
            <a:avLst/>
          </a:prstGeom>
          <a:noFill/>
          <a:ln>
            <a:noFill/>
          </a:ln>
        </p:spPr>
      </p:sp>
      <p:sp>
        <p:nvSpPr>
          <p:cNvPr id="693" name="Google Shape;693;p70"/>
          <p:cNvSpPr txBox="1"/>
          <p:nvPr>
            <p:ph idx="3" type="body"/>
          </p:nvPr>
        </p:nvSpPr>
        <p:spPr>
          <a:xfrm>
            <a:off x="410526" y="2293757"/>
            <a:ext cx="40098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694" name="Google Shape;694;p70"/>
          <p:cNvSpPr txBox="1"/>
          <p:nvPr>
            <p:ph idx="4" type="subTitle"/>
          </p:nvPr>
        </p:nvSpPr>
        <p:spPr>
          <a:xfrm>
            <a:off x="410475" y="1896075"/>
            <a:ext cx="40098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695" name="Google Shape;695;p70"/>
          <p:cNvSpPr/>
          <p:nvPr>
            <p:ph idx="5" type="pic"/>
          </p:nvPr>
        </p:nvSpPr>
        <p:spPr>
          <a:xfrm>
            <a:off x="4803338" y="1541323"/>
            <a:ext cx="315900" cy="315900"/>
          </a:xfrm>
          <a:prstGeom prst="rect">
            <a:avLst/>
          </a:prstGeom>
          <a:noFill/>
          <a:ln>
            <a:noFill/>
          </a:ln>
        </p:spPr>
      </p:sp>
      <p:sp>
        <p:nvSpPr>
          <p:cNvPr id="696" name="Google Shape;696;p70"/>
          <p:cNvSpPr txBox="1"/>
          <p:nvPr>
            <p:ph idx="6" type="body"/>
          </p:nvPr>
        </p:nvSpPr>
        <p:spPr>
          <a:xfrm>
            <a:off x="4697173" y="2293757"/>
            <a:ext cx="40098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697" name="Google Shape;697;p70"/>
          <p:cNvSpPr txBox="1"/>
          <p:nvPr>
            <p:ph idx="7" type="subTitle"/>
          </p:nvPr>
        </p:nvSpPr>
        <p:spPr>
          <a:xfrm>
            <a:off x="4697122" y="1896075"/>
            <a:ext cx="40098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698" name="Google Shape;698;p70"/>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699" name="Google Shape;699;p70"/>
          <p:cNvSpPr txBox="1"/>
          <p:nvPr>
            <p:ph idx="8"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dk1"/>
        </a:solidFill>
      </p:bgPr>
    </p:bg>
    <p:spTree>
      <p:nvGrpSpPr>
        <p:cNvPr id="700" name="Shape 700"/>
        <p:cNvGrpSpPr/>
        <p:nvPr/>
      </p:nvGrpSpPr>
      <p:grpSpPr>
        <a:xfrm>
          <a:off x="0" y="0"/>
          <a:ext cx="0" cy="0"/>
          <a:chOff x="0" y="0"/>
          <a:chExt cx="0" cy="0"/>
        </a:xfrm>
      </p:grpSpPr>
      <p:sp>
        <p:nvSpPr>
          <p:cNvPr id="701" name="Google Shape;701;p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02" name="Google Shape;702;p71"/>
          <p:cNvPicPr preferRelativeResize="0"/>
          <p:nvPr/>
        </p:nvPicPr>
        <p:blipFill>
          <a:blip r:embed="rId2">
            <a:alphaModFix/>
          </a:blip>
          <a:stretch>
            <a:fillRect/>
          </a:stretch>
        </p:blipFill>
        <p:spPr>
          <a:xfrm>
            <a:off x="-762396" y="0"/>
            <a:ext cx="548700" cy="2288640"/>
          </a:xfrm>
          <a:prstGeom prst="rect">
            <a:avLst/>
          </a:prstGeom>
          <a:noFill/>
          <a:ln>
            <a:noFill/>
          </a:ln>
        </p:spPr>
      </p:pic>
      <p:pic>
        <p:nvPicPr>
          <p:cNvPr id="703" name="Google Shape;703;p71"/>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704" name="Google Shape;704;p71"/>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705" name="Google Shape;705;p71"/>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706" name="Google Shape;706;p71"/>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2">
  <p:cSld name="TITLE_ONLY_2_2">
    <p:bg>
      <p:bgPr>
        <a:solidFill>
          <a:schemeClr val="dk1"/>
        </a:solidFill>
      </p:bgPr>
    </p:bg>
    <p:spTree>
      <p:nvGrpSpPr>
        <p:cNvPr id="707" name="Shape 707"/>
        <p:cNvGrpSpPr/>
        <p:nvPr/>
      </p:nvGrpSpPr>
      <p:grpSpPr>
        <a:xfrm>
          <a:off x="0" y="0"/>
          <a:ext cx="0" cy="0"/>
          <a:chOff x="0" y="0"/>
          <a:chExt cx="0" cy="0"/>
        </a:xfrm>
      </p:grpSpPr>
      <p:pic>
        <p:nvPicPr>
          <p:cNvPr id="708" name="Google Shape;708;p72"/>
          <p:cNvPicPr preferRelativeResize="0"/>
          <p:nvPr/>
        </p:nvPicPr>
        <p:blipFill>
          <a:blip r:embed="rId2">
            <a:alphaModFix/>
          </a:blip>
          <a:stretch>
            <a:fillRect/>
          </a:stretch>
        </p:blipFill>
        <p:spPr>
          <a:xfrm>
            <a:off x="412825" y="1658625"/>
            <a:ext cx="2682475" cy="2595924"/>
          </a:xfrm>
          <a:prstGeom prst="rect">
            <a:avLst/>
          </a:prstGeom>
          <a:noFill/>
          <a:ln>
            <a:noFill/>
          </a:ln>
        </p:spPr>
      </p:pic>
      <p:pic>
        <p:nvPicPr>
          <p:cNvPr id="709" name="Google Shape;709;p72"/>
          <p:cNvPicPr preferRelativeResize="0"/>
          <p:nvPr/>
        </p:nvPicPr>
        <p:blipFill>
          <a:blip r:embed="rId2">
            <a:alphaModFix/>
          </a:blip>
          <a:stretch>
            <a:fillRect/>
          </a:stretch>
        </p:blipFill>
        <p:spPr>
          <a:xfrm>
            <a:off x="3230763" y="1658625"/>
            <a:ext cx="2682475" cy="2595924"/>
          </a:xfrm>
          <a:prstGeom prst="rect">
            <a:avLst/>
          </a:prstGeom>
          <a:noFill/>
          <a:ln>
            <a:noFill/>
          </a:ln>
        </p:spPr>
      </p:pic>
      <p:pic>
        <p:nvPicPr>
          <p:cNvPr id="710" name="Google Shape;710;p72"/>
          <p:cNvPicPr preferRelativeResize="0"/>
          <p:nvPr/>
        </p:nvPicPr>
        <p:blipFill>
          <a:blip r:embed="rId2">
            <a:alphaModFix/>
          </a:blip>
          <a:stretch>
            <a:fillRect/>
          </a:stretch>
        </p:blipFill>
        <p:spPr>
          <a:xfrm>
            <a:off x="6048687" y="1658625"/>
            <a:ext cx="2682475" cy="2595924"/>
          </a:xfrm>
          <a:prstGeom prst="rect">
            <a:avLst/>
          </a:prstGeom>
          <a:noFill/>
          <a:ln>
            <a:noFill/>
          </a:ln>
        </p:spPr>
      </p:pic>
      <p:sp>
        <p:nvSpPr>
          <p:cNvPr id="711" name="Google Shape;711;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12" name="Google Shape;712;p72"/>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713" name="Google Shape;713;p72"/>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714" name="Google Shape;714;p72"/>
          <p:cNvPicPr preferRelativeResize="0"/>
          <p:nvPr/>
        </p:nvPicPr>
        <p:blipFill>
          <a:blip r:embed="rId4">
            <a:alphaModFix/>
          </a:blip>
          <a:stretch>
            <a:fillRect/>
          </a:stretch>
        </p:blipFill>
        <p:spPr>
          <a:xfrm>
            <a:off x="457529" y="4543025"/>
            <a:ext cx="950976" cy="142646"/>
          </a:xfrm>
          <a:prstGeom prst="rect">
            <a:avLst/>
          </a:prstGeom>
          <a:noFill/>
          <a:ln>
            <a:noFill/>
          </a:ln>
        </p:spPr>
      </p:pic>
      <p:sp>
        <p:nvSpPr>
          <p:cNvPr id="715" name="Google Shape;715;p72"/>
          <p:cNvSpPr/>
          <p:nvPr>
            <p:ph idx="2" type="pic"/>
          </p:nvPr>
        </p:nvSpPr>
        <p:spPr>
          <a:xfrm>
            <a:off x="535276" y="1720023"/>
            <a:ext cx="315900" cy="315900"/>
          </a:xfrm>
          <a:prstGeom prst="rect">
            <a:avLst/>
          </a:prstGeom>
          <a:noFill/>
          <a:ln>
            <a:noFill/>
          </a:ln>
        </p:spPr>
      </p:sp>
      <p:sp>
        <p:nvSpPr>
          <p:cNvPr id="716" name="Google Shape;716;p72"/>
          <p:cNvSpPr txBox="1"/>
          <p:nvPr>
            <p:ph idx="3" type="body"/>
          </p:nvPr>
        </p:nvSpPr>
        <p:spPr>
          <a:xfrm>
            <a:off x="505075" y="2369958"/>
            <a:ext cx="24879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17" name="Google Shape;717;p72"/>
          <p:cNvSpPr txBox="1"/>
          <p:nvPr>
            <p:ph idx="4" type="subTitle"/>
          </p:nvPr>
        </p:nvSpPr>
        <p:spPr>
          <a:xfrm>
            <a:off x="505075" y="201685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18" name="Google Shape;718;p72"/>
          <p:cNvSpPr/>
          <p:nvPr>
            <p:ph idx="5" type="pic"/>
          </p:nvPr>
        </p:nvSpPr>
        <p:spPr>
          <a:xfrm>
            <a:off x="3358251" y="1720023"/>
            <a:ext cx="315900" cy="315900"/>
          </a:xfrm>
          <a:prstGeom prst="rect">
            <a:avLst/>
          </a:prstGeom>
          <a:noFill/>
          <a:ln>
            <a:noFill/>
          </a:ln>
        </p:spPr>
      </p:sp>
      <p:sp>
        <p:nvSpPr>
          <p:cNvPr id="719" name="Google Shape;719;p72"/>
          <p:cNvSpPr txBox="1"/>
          <p:nvPr>
            <p:ph idx="6" type="body"/>
          </p:nvPr>
        </p:nvSpPr>
        <p:spPr>
          <a:xfrm>
            <a:off x="3328050" y="2369958"/>
            <a:ext cx="24879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20" name="Google Shape;720;p72"/>
          <p:cNvSpPr txBox="1"/>
          <p:nvPr>
            <p:ph idx="7" type="subTitle"/>
          </p:nvPr>
        </p:nvSpPr>
        <p:spPr>
          <a:xfrm>
            <a:off x="3328050" y="201685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21" name="Google Shape;721;p72"/>
          <p:cNvSpPr/>
          <p:nvPr>
            <p:ph idx="8" type="pic"/>
          </p:nvPr>
        </p:nvSpPr>
        <p:spPr>
          <a:xfrm>
            <a:off x="6181226" y="1720023"/>
            <a:ext cx="315900" cy="315900"/>
          </a:xfrm>
          <a:prstGeom prst="rect">
            <a:avLst/>
          </a:prstGeom>
          <a:noFill/>
          <a:ln>
            <a:noFill/>
          </a:ln>
        </p:spPr>
      </p:sp>
      <p:sp>
        <p:nvSpPr>
          <p:cNvPr id="722" name="Google Shape;722;p72"/>
          <p:cNvSpPr txBox="1"/>
          <p:nvPr>
            <p:ph idx="9" type="body"/>
          </p:nvPr>
        </p:nvSpPr>
        <p:spPr>
          <a:xfrm>
            <a:off x="6151025" y="2369958"/>
            <a:ext cx="24879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23" name="Google Shape;723;p72"/>
          <p:cNvSpPr txBox="1"/>
          <p:nvPr>
            <p:ph idx="13" type="subTitle"/>
          </p:nvPr>
        </p:nvSpPr>
        <p:spPr>
          <a:xfrm>
            <a:off x="6151025" y="201685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24" name="Google Shape;724;p72"/>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725" name="Google Shape;725;p72"/>
          <p:cNvSpPr txBox="1"/>
          <p:nvPr>
            <p:ph idx="14"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iddle)" type="secHead">
  <p:cSld name="SECTION_HEADER">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8"/>
          <p:cNvSpPr txBox="1"/>
          <p:nvPr>
            <p:ph type="title"/>
          </p:nvPr>
        </p:nvSpPr>
        <p:spPr>
          <a:xfrm>
            <a:off x="1181525" y="1586600"/>
            <a:ext cx="6780900" cy="1970400"/>
          </a:xfrm>
          <a:prstGeom prst="rect">
            <a:avLst/>
          </a:prstGeom>
        </p:spPr>
        <p:txBody>
          <a:bodyPr anchorCtr="0" anchor="ctr" bIns="91425" lIns="91425" spcFirstLastPara="1" rIns="91425" wrap="square" tIns="91425">
            <a:normAutofit/>
          </a:bodyPr>
          <a:lstStyle>
            <a:lvl1pPr lvl="0" rtl="0" algn="ctr">
              <a:lnSpc>
                <a:spcPct val="85000"/>
              </a:lnSpc>
              <a:spcBef>
                <a:spcPts val="0"/>
              </a:spcBef>
              <a:spcAft>
                <a:spcPts val="0"/>
              </a:spcAft>
              <a:buClr>
                <a:schemeClr val="lt1"/>
              </a:buClr>
              <a:buSzPts val="6000"/>
              <a:buFont typeface="Inter SemiBold"/>
              <a:buNone/>
              <a:defRPr sz="6000">
                <a:solidFill>
                  <a:schemeClr val="lt1"/>
                </a:solidFill>
                <a:latin typeface="Inter SemiBold"/>
                <a:ea typeface="Inter SemiBold"/>
                <a:cs typeface="Inter SemiBold"/>
                <a:sym typeface="Inter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77" name="Google Shape;77;p8"/>
          <p:cNvPicPr preferRelativeResize="0"/>
          <p:nvPr/>
        </p:nvPicPr>
        <p:blipFill>
          <a:blip r:embed="rId3">
            <a:alphaModFix/>
          </a:blip>
          <a:stretch>
            <a:fillRect/>
          </a:stretch>
        </p:blipFill>
        <p:spPr>
          <a:xfrm>
            <a:off x="457953" y="4543525"/>
            <a:ext cx="950126" cy="14165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Cards _ No Sub">
  <p:cSld name="TITLE_ONLY_2_2_2">
    <p:bg>
      <p:bgPr>
        <a:solidFill>
          <a:schemeClr val="dk1"/>
        </a:solidFill>
      </p:bgPr>
    </p:bg>
    <p:spTree>
      <p:nvGrpSpPr>
        <p:cNvPr id="726" name="Shape 726"/>
        <p:cNvGrpSpPr/>
        <p:nvPr/>
      </p:nvGrpSpPr>
      <p:grpSpPr>
        <a:xfrm>
          <a:off x="0" y="0"/>
          <a:ext cx="0" cy="0"/>
          <a:chOff x="0" y="0"/>
          <a:chExt cx="0" cy="0"/>
        </a:xfrm>
      </p:grpSpPr>
      <p:pic>
        <p:nvPicPr>
          <p:cNvPr id="727" name="Google Shape;727;p73"/>
          <p:cNvPicPr preferRelativeResize="0"/>
          <p:nvPr/>
        </p:nvPicPr>
        <p:blipFill>
          <a:blip r:embed="rId2">
            <a:alphaModFix/>
          </a:blip>
          <a:stretch>
            <a:fillRect/>
          </a:stretch>
        </p:blipFill>
        <p:spPr>
          <a:xfrm>
            <a:off x="3230775" y="1234851"/>
            <a:ext cx="2682450" cy="3028579"/>
          </a:xfrm>
          <a:prstGeom prst="rect">
            <a:avLst/>
          </a:prstGeom>
          <a:noFill/>
          <a:ln>
            <a:noFill/>
          </a:ln>
        </p:spPr>
      </p:pic>
      <p:pic>
        <p:nvPicPr>
          <p:cNvPr id="728" name="Google Shape;728;p73"/>
          <p:cNvPicPr preferRelativeResize="0"/>
          <p:nvPr/>
        </p:nvPicPr>
        <p:blipFill>
          <a:blip r:embed="rId2">
            <a:alphaModFix/>
          </a:blip>
          <a:stretch>
            <a:fillRect/>
          </a:stretch>
        </p:blipFill>
        <p:spPr>
          <a:xfrm>
            <a:off x="6048700" y="1234851"/>
            <a:ext cx="2682450" cy="3028579"/>
          </a:xfrm>
          <a:prstGeom prst="rect">
            <a:avLst/>
          </a:prstGeom>
          <a:noFill/>
          <a:ln>
            <a:noFill/>
          </a:ln>
        </p:spPr>
      </p:pic>
      <p:pic>
        <p:nvPicPr>
          <p:cNvPr id="729" name="Google Shape;729;p73"/>
          <p:cNvPicPr preferRelativeResize="0"/>
          <p:nvPr/>
        </p:nvPicPr>
        <p:blipFill>
          <a:blip r:embed="rId2">
            <a:alphaModFix/>
          </a:blip>
          <a:stretch>
            <a:fillRect/>
          </a:stretch>
        </p:blipFill>
        <p:spPr>
          <a:xfrm>
            <a:off x="412850" y="1234851"/>
            <a:ext cx="2682450" cy="3028579"/>
          </a:xfrm>
          <a:prstGeom prst="rect">
            <a:avLst/>
          </a:prstGeom>
          <a:noFill/>
          <a:ln>
            <a:noFill/>
          </a:ln>
        </p:spPr>
      </p:pic>
      <p:pic>
        <p:nvPicPr>
          <p:cNvPr id="730" name="Google Shape;730;p73"/>
          <p:cNvPicPr preferRelativeResize="0"/>
          <p:nvPr/>
        </p:nvPicPr>
        <p:blipFill>
          <a:blip r:embed="rId3">
            <a:alphaModFix/>
          </a:blip>
          <a:stretch>
            <a:fillRect/>
          </a:stretch>
        </p:blipFill>
        <p:spPr>
          <a:xfrm>
            <a:off x="412825" y="1234850"/>
            <a:ext cx="2682475" cy="3019700"/>
          </a:xfrm>
          <a:prstGeom prst="rect">
            <a:avLst/>
          </a:prstGeom>
          <a:noFill/>
          <a:ln>
            <a:noFill/>
          </a:ln>
        </p:spPr>
      </p:pic>
      <p:sp>
        <p:nvSpPr>
          <p:cNvPr id="731" name="Google Shape;731;p7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32" name="Google Shape;732;p73"/>
          <p:cNvPicPr preferRelativeResize="0"/>
          <p:nvPr/>
        </p:nvPicPr>
        <p:blipFill>
          <a:blip r:embed="rId4">
            <a:alphaModFix/>
          </a:blip>
          <a:stretch>
            <a:fillRect/>
          </a:stretch>
        </p:blipFill>
        <p:spPr>
          <a:xfrm>
            <a:off x="-762396" y="0"/>
            <a:ext cx="548700" cy="2288640"/>
          </a:xfrm>
          <a:prstGeom prst="rect">
            <a:avLst/>
          </a:prstGeom>
          <a:noFill/>
          <a:ln>
            <a:noFill/>
          </a:ln>
        </p:spPr>
      </p:pic>
      <p:pic>
        <p:nvPicPr>
          <p:cNvPr id="733" name="Google Shape;733;p73"/>
          <p:cNvPicPr preferRelativeResize="0"/>
          <p:nvPr/>
        </p:nvPicPr>
        <p:blipFill>
          <a:blip r:embed="rId5">
            <a:alphaModFix/>
          </a:blip>
          <a:stretch>
            <a:fillRect/>
          </a:stretch>
        </p:blipFill>
        <p:spPr>
          <a:xfrm>
            <a:off x="457529" y="4543025"/>
            <a:ext cx="950976" cy="142646"/>
          </a:xfrm>
          <a:prstGeom prst="rect">
            <a:avLst/>
          </a:prstGeom>
          <a:noFill/>
          <a:ln>
            <a:noFill/>
          </a:ln>
        </p:spPr>
      </p:pic>
      <p:sp>
        <p:nvSpPr>
          <p:cNvPr id="734" name="Google Shape;734;p73"/>
          <p:cNvSpPr/>
          <p:nvPr>
            <p:ph idx="2" type="pic"/>
          </p:nvPr>
        </p:nvSpPr>
        <p:spPr>
          <a:xfrm>
            <a:off x="535276" y="1372373"/>
            <a:ext cx="315900" cy="315900"/>
          </a:xfrm>
          <a:prstGeom prst="rect">
            <a:avLst/>
          </a:prstGeom>
          <a:noFill/>
          <a:ln>
            <a:noFill/>
          </a:ln>
        </p:spPr>
      </p:sp>
      <p:sp>
        <p:nvSpPr>
          <p:cNvPr id="735" name="Google Shape;735;p73"/>
          <p:cNvSpPr txBox="1"/>
          <p:nvPr>
            <p:ph idx="1" type="body"/>
          </p:nvPr>
        </p:nvSpPr>
        <p:spPr>
          <a:xfrm>
            <a:off x="505075" y="2022300"/>
            <a:ext cx="2487900" cy="20385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36" name="Google Shape;736;p73"/>
          <p:cNvSpPr txBox="1"/>
          <p:nvPr>
            <p:ph idx="3" type="subTitle"/>
          </p:nvPr>
        </p:nvSpPr>
        <p:spPr>
          <a:xfrm>
            <a:off x="505075" y="166920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37" name="Google Shape;737;p73"/>
          <p:cNvSpPr/>
          <p:nvPr>
            <p:ph idx="4" type="pic"/>
          </p:nvPr>
        </p:nvSpPr>
        <p:spPr>
          <a:xfrm>
            <a:off x="3358251" y="1372373"/>
            <a:ext cx="315900" cy="315900"/>
          </a:xfrm>
          <a:prstGeom prst="rect">
            <a:avLst/>
          </a:prstGeom>
          <a:noFill/>
          <a:ln>
            <a:noFill/>
          </a:ln>
        </p:spPr>
      </p:sp>
      <p:sp>
        <p:nvSpPr>
          <p:cNvPr id="738" name="Google Shape;738;p73"/>
          <p:cNvSpPr txBox="1"/>
          <p:nvPr>
            <p:ph idx="5" type="body"/>
          </p:nvPr>
        </p:nvSpPr>
        <p:spPr>
          <a:xfrm>
            <a:off x="3328050" y="2022300"/>
            <a:ext cx="2487900" cy="20385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39" name="Google Shape;739;p73"/>
          <p:cNvSpPr txBox="1"/>
          <p:nvPr>
            <p:ph idx="6" type="subTitle"/>
          </p:nvPr>
        </p:nvSpPr>
        <p:spPr>
          <a:xfrm>
            <a:off x="3328050" y="166920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40" name="Google Shape;740;p73"/>
          <p:cNvSpPr/>
          <p:nvPr>
            <p:ph idx="7" type="pic"/>
          </p:nvPr>
        </p:nvSpPr>
        <p:spPr>
          <a:xfrm>
            <a:off x="6181226" y="1372373"/>
            <a:ext cx="315900" cy="315900"/>
          </a:xfrm>
          <a:prstGeom prst="rect">
            <a:avLst/>
          </a:prstGeom>
          <a:noFill/>
          <a:ln>
            <a:noFill/>
          </a:ln>
        </p:spPr>
      </p:sp>
      <p:sp>
        <p:nvSpPr>
          <p:cNvPr id="741" name="Google Shape;741;p73"/>
          <p:cNvSpPr txBox="1"/>
          <p:nvPr>
            <p:ph idx="8" type="body"/>
          </p:nvPr>
        </p:nvSpPr>
        <p:spPr>
          <a:xfrm>
            <a:off x="6151025" y="2022300"/>
            <a:ext cx="2487900" cy="20385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42" name="Google Shape;742;p73"/>
          <p:cNvSpPr txBox="1"/>
          <p:nvPr>
            <p:ph idx="9" type="subTitle"/>
          </p:nvPr>
        </p:nvSpPr>
        <p:spPr>
          <a:xfrm>
            <a:off x="6151025" y="1669200"/>
            <a:ext cx="24879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43" name="Google Shape;743;p73"/>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744" name="Google Shape;744;p73"/>
          <p:cNvSpPr txBox="1"/>
          <p:nvPr>
            <p:ph idx="1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2 1">
  <p:cSld name="TITLE_ONLY_2_2_1">
    <p:bg>
      <p:bgPr>
        <a:solidFill>
          <a:schemeClr val="dk1"/>
        </a:solidFill>
      </p:bgPr>
    </p:bg>
    <p:spTree>
      <p:nvGrpSpPr>
        <p:cNvPr id="745" name="Shape 745"/>
        <p:cNvGrpSpPr/>
        <p:nvPr/>
      </p:nvGrpSpPr>
      <p:grpSpPr>
        <a:xfrm>
          <a:off x="0" y="0"/>
          <a:ext cx="0" cy="0"/>
          <a:chOff x="0" y="0"/>
          <a:chExt cx="0" cy="0"/>
        </a:xfrm>
      </p:grpSpPr>
      <p:pic>
        <p:nvPicPr>
          <p:cNvPr id="746" name="Google Shape;746;p74"/>
          <p:cNvPicPr preferRelativeResize="0"/>
          <p:nvPr/>
        </p:nvPicPr>
        <p:blipFill>
          <a:blip r:embed="rId2">
            <a:alphaModFix/>
          </a:blip>
          <a:stretch>
            <a:fillRect/>
          </a:stretch>
        </p:blipFill>
        <p:spPr>
          <a:xfrm>
            <a:off x="412825" y="1661900"/>
            <a:ext cx="1944175" cy="2637826"/>
          </a:xfrm>
          <a:prstGeom prst="rect">
            <a:avLst/>
          </a:prstGeom>
          <a:noFill/>
          <a:ln>
            <a:noFill/>
          </a:ln>
        </p:spPr>
      </p:pic>
      <p:pic>
        <p:nvPicPr>
          <p:cNvPr id="747" name="Google Shape;747;p74"/>
          <p:cNvPicPr preferRelativeResize="0"/>
          <p:nvPr/>
        </p:nvPicPr>
        <p:blipFill>
          <a:blip r:embed="rId2">
            <a:alphaModFix/>
          </a:blip>
          <a:stretch>
            <a:fillRect/>
          </a:stretch>
        </p:blipFill>
        <p:spPr>
          <a:xfrm>
            <a:off x="2536084" y="1661900"/>
            <a:ext cx="1944175" cy="2637826"/>
          </a:xfrm>
          <a:prstGeom prst="rect">
            <a:avLst/>
          </a:prstGeom>
          <a:noFill/>
          <a:ln>
            <a:noFill/>
          </a:ln>
        </p:spPr>
      </p:pic>
      <p:pic>
        <p:nvPicPr>
          <p:cNvPr id="748" name="Google Shape;748;p74"/>
          <p:cNvPicPr preferRelativeResize="0"/>
          <p:nvPr/>
        </p:nvPicPr>
        <p:blipFill>
          <a:blip r:embed="rId2">
            <a:alphaModFix/>
          </a:blip>
          <a:stretch>
            <a:fillRect/>
          </a:stretch>
        </p:blipFill>
        <p:spPr>
          <a:xfrm>
            <a:off x="4659344" y="1661900"/>
            <a:ext cx="1944175" cy="2637826"/>
          </a:xfrm>
          <a:prstGeom prst="rect">
            <a:avLst/>
          </a:prstGeom>
          <a:noFill/>
          <a:ln>
            <a:noFill/>
          </a:ln>
        </p:spPr>
      </p:pic>
      <p:pic>
        <p:nvPicPr>
          <p:cNvPr id="749" name="Google Shape;749;p74"/>
          <p:cNvPicPr preferRelativeResize="0"/>
          <p:nvPr/>
        </p:nvPicPr>
        <p:blipFill>
          <a:blip r:embed="rId3">
            <a:alphaModFix/>
          </a:blip>
          <a:stretch>
            <a:fillRect/>
          </a:stretch>
        </p:blipFill>
        <p:spPr>
          <a:xfrm>
            <a:off x="412829" y="1808437"/>
            <a:ext cx="1944176" cy="2491293"/>
          </a:xfrm>
          <a:prstGeom prst="rect">
            <a:avLst/>
          </a:prstGeom>
          <a:noFill/>
          <a:ln>
            <a:noFill/>
          </a:ln>
        </p:spPr>
      </p:pic>
      <p:sp>
        <p:nvSpPr>
          <p:cNvPr id="750" name="Google Shape;750;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51" name="Google Shape;751;p74"/>
          <p:cNvPicPr preferRelativeResize="0"/>
          <p:nvPr/>
        </p:nvPicPr>
        <p:blipFill>
          <a:blip r:embed="rId4">
            <a:alphaModFix/>
          </a:blip>
          <a:stretch>
            <a:fillRect/>
          </a:stretch>
        </p:blipFill>
        <p:spPr>
          <a:xfrm>
            <a:off x="-762396" y="0"/>
            <a:ext cx="548700" cy="2288640"/>
          </a:xfrm>
          <a:prstGeom prst="rect">
            <a:avLst/>
          </a:prstGeom>
          <a:noFill/>
          <a:ln>
            <a:noFill/>
          </a:ln>
        </p:spPr>
      </p:pic>
      <p:sp>
        <p:nvSpPr>
          <p:cNvPr id="752" name="Google Shape;752;p74"/>
          <p:cNvSpPr/>
          <p:nvPr>
            <p:ph idx="2" type="pic"/>
          </p:nvPr>
        </p:nvSpPr>
        <p:spPr>
          <a:xfrm>
            <a:off x="535276" y="1720023"/>
            <a:ext cx="315900" cy="315900"/>
          </a:xfrm>
          <a:prstGeom prst="rect">
            <a:avLst/>
          </a:prstGeom>
          <a:noFill/>
          <a:ln>
            <a:noFill/>
          </a:ln>
        </p:spPr>
      </p:sp>
      <p:sp>
        <p:nvSpPr>
          <p:cNvPr id="753" name="Google Shape;753;p74"/>
          <p:cNvSpPr txBox="1"/>
          <p:nvPr>
            <p:ph idx="1" type="body"/>
          </p:nvPr>
        </p:nvSpPr>
        <p:spPr>
          <a:xfrm>
            <a:off x="505075" y="2369959"/>
            <a:ext cx="17817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54" name="Google Shape;754;p74"/>
          <p:cNvSpPr txBox="1"/>
          <p:nvPr>
            <p:ph idx="3" type="subTitle"/>
          </p:nvPr>
        </p:nvSpPr>
        <p:spPr>
          <a:xfrm>
            <a:off x="505075" y="2016850"/>
            <a:ext cx="17817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55" name="Google Shape;755;p74"/>
          <p:cNvSpPr txBox="1"/>
          <p:nvPr>
            <p:ph idx="4" type="subTitle"/>
          </p:nvPr>
        </p:nvSpPr>
        <p:spPr>
          <a:xfrm>
            <a:off x="311700" y="10518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756" name="Google Shape;756;p74"/>
          <p:cNvPicPr preferRelativeResize="0"/>
          <p:nvPr/>
        </p:nvPicPr>
        <p:blipFill>
          <a:blip r:embed="rId5">
            <a:alphaModFix/>
          </a:blip>
          <a:stretch>
            <a:fillRect/>
          </a:stretch>
        </p:blipFill>
        <p:spPr>
          <a:xfrm>
            <a:off x="457529" y="4543025"/>
            <a:ext cx="950976" cy="142646"/>
          </a:xfrm>
          <a:prstGeom prst="rect">
            <a:avLst/>
          </a:prstGeom>
          <a:noFill/>
          <a:ln>
            <a:noFill/>
          </a:ln>
        </p:spPr>
      </p:pic>
      <p:pic>
        <p:nvPicPr>
          <p:cNvPr id="757" name="Google Shape;757;p74"/>
          <p:cNvPicPr preferRelativeResize="0"/>
          <p:nvPr/>
        </p:nvPicPr>
        <p:blipFill>
          <a:blip r:embed="rId2">
            <a:alphaModFix/>
          </a:blip>
          <a:stretch>
            <a:fillRect/>
          </a:stretch>
        </p:blipFill>
        <p:spPr>
          <a:xfrm>
            <a:off x="6782603" y="1661900"/>
            <a:ext cx="1944175" cy="2637826"/>
          </a:xfrm>
          <a:prstGeom prst="rect">
            <a:avLst/>
          </a:prstGeom>
          <a:noFill/>
          <a:ln>
            <a:noFill/>
          </a:ln>
        </p:spPr>
      </p:pic>
      <p:pic>
        <p:nvPicPr>
          <p:cNvPr id="758" name="Google Shape;758;p74"/>
          <p:cNvPicPr preferRelativeResize="0"/>
          <p:nvPr/>
        </p:nvPicPr>
        <p:blipFill>
          <a:blip r:embed="rId3">
            <a:alphaModFix/>
          </a:blip>
          <a:stretch>
            <a:fillRect/>
          </a:stretch>
        </p:blipFill>
        <p:spPr>
          <a:xfrm>
            <a:off x="4669739" y="1808437"/>
            <a:ext cx="1944176" cy="2491293"/>
          </a:xfrm>
          <a:prstGeom prst="rect">
            <a:avLst/>
          </a:prstGeom>
          <a:noFill/>
          <a:ln>
            <a:noFill/>
          </a:ln>
        </p:spPr>
      </p:pic>
      <p:sp>
        <p:nvSpPr>
          <p:cNvPr id="759" name="Google Shape;759;p74"/>
          <p:cNvSpPr/>
          <p:nvPr>
            <p:ph idx="5" type="pic"/>
          </p:nvPr>
        </p:nvSpPr>
        <p:spPr>
          <a:xfrm>
            <a:off x="2665988" y="1720023"/>
            <a:ext cx="315900" cy="315900"/>
          </a:xfrm>
          <a:prstGeom prst="rect">
            <a:avLst/>
          </a:prstGeom>
          <a:noFill/>
          <a:ln>
            <a:noFill/>
          </a:ln>
        </p:spPr>
      </p:sp>
      <p:sp>
        <p:nvSpPr>
          <p:cNvPr id="760" name="Google Shape;760;p74"/>
          <p:cNvSpPr txBox="1"/>
          <p:nvPr>
            <p:ph idx="6" type="body"/>
          </p:nvPr>
        </p:nvSpPr>
        <p:spPr>
          <a:xfrm>
            <a:off x="2635788" y="2369959"/>
            <a:ext cx="17817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61" name="Google Shape;761;p74"/>
          <p:cNvSpPr txBox="1"/>
          <p:nvPr>
            <p:ph idx="7" type="subTitle"/>
          </p:nvPr>
        </p:nvSpPr>
        <p:spPr>
          <a:xfrm>
            <a:off x="2635788" y="2016850"/>
            <a:ext cx="17817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62" name="Google Shape;762;p74"/>
          <p:cNvSpPr/>
          <p:nvPr>
            <p:ph idx="8" type="pic"/>
          </p:nvPr>
        </p:nvSpPr>
        <p:spPr>
          <a:xfrm>
            <a:off x="4780001" y="1720023"/>
            <a:ext cx="315900" cy="315900"/>
          </a:xfrm>
          <a:prstGeom prst="rect">
            <a:avLst/>
          </a:prstGeom>
          <a:noFill/>
          <a:ln>
            <a:noFill/>
          </a:ln>
        </p:spPr>
      </p:sp>
      <p:sp>
        <p:nvSpPr>
          <p:cNvPr id="763" name="Google Shape;763;p74"/>
          <p:cNvSpPr txBox="1"/>
          <p:nvPr>
            <p:ph idx="9" type="body"/>
          </p:nvPr>
        </p:nvSpPr>
        <p:spPr>
          <a:xfrm>
            <a:off x="4749800" y="2369959"/>
            <a:ext cx="17817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64" name="Google Shape;764;p74"/>
          <p:cNvSpPr txBox="1"/>
          <p:nvPr>
            <p:ph idx="13" type="subTitle"/>
          </p:nvPr>
        </p:nvSpPr>
        <p:spPr>
          <a:xfrm>
            <a:off x="4749800" y="2016850"/>
            <a:ext cx="17817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65" name="Google Shape;765;p74"/>
          <p:cNvSpPr/>
          <p:nvPr>
            <p:ph idx="14" type="pic"/>
          </p:nvPr>
        </p:nvSpPr>
        <p:spPr>
          <a:xfrm>
            <a:off x="6896376" y="1720023"/>
            <a:ext cx="315900" cy="315900"/>
          </a:xfrm>
          <a:prstGeom prst="rect">
            <a:avLst/>
          </a:prstGeom>
          <a:noFill/>
          <a:ln>
            <a:noFill/>
          </a:ln>
        </p:spPr>
      </p:sp>
      <p:sp>
        <p:nvSpPr>
          <p:cNvPr id="766" name="Google Shape;766;p74"/>
          <p:cNvSpPr txBox="1"/>
          <p:nvPr>
            <p:ph idx="15" type="body"/>
          </p:nvPr>
        </p:nvSpPr>
        <p:spPr>
          <a:xfrm>
            <a:off x="6866175" y="2369959"/>
            <a:ext cx="1781700" cy="19524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000"/>
              </a:spcBef>
              <a:spcAft>
                <a:spcPts val="0"/>
              </a:spcAft>
              <a:buClr>
                <a:schemeClr val="lt1"/>
              </a:buClr>
              <a:buSzPts val="1100"/>
              <a:buChar char="○"/>
              <a:defRPr sz="1100">
                <a:solidFill>
                  <a:schemeClr val="lt1"/>
                </a:solidFill>
              </a:defRPr>
            </a:lvl2pPr>
            <a:lvl3pPr indent="-298450" lvl="2" marL="1371600" rtl="0">
              <a:spcBef>
                <a:spcPts val="1000"/>
              </a:spcBef>
              <a:spcAft>
                <a:spcPts val="0"/>
              </a:spcAft>
              <a:buClr>
                <a:schemeClr val="lt1"/>
              </a:buClr>
              <a:buSzPts val="1100"/>
              <a:buChar char="■"/>
              <a:defRPr sz="1100">
                <a:solidFill>
                  <a:schemeClr val="lt1"/>
                </a:solidFill>
              </a:defRPr>
            </a:lvl3pPr>
            <a:lvl4pPr indent="-298450" lvl="3" marL="1828800" rtl="0">
              <a:spcBef>
                <a:spcPts val="1000"/>
              </a:spcBef>
              <a:spcAft>
                <a:spcPts val="0"/>
              </a:spcAft>
              <a:buClr>
                <a:schemeClr val="lt1"/>
              </a:buClr>
              <a:buSzPts val="1100"/>
              <a:buChar char="●"/>
              <a:defRPr sz="1100">
                <a:solidFill>
                  <a:schemeClr val="lt1"/>
                </a:solidFill>
              </a:defRPr>
            </a:lvl4pPr>
            <a:lvl5pPr indent="-298450" lvl="4" marL="2286000" rtl="0">
              <a:spcBef>
                <a:spcPts val="1000"/>
              </a:spcBef>
              <a:spcAft>
                <a:spcPts val="0"/>
              </a:spcAft>
              <a:buClr>
                <a:schemeClr val="lt1"/>
              </a:buClr>
              <a:buSzPts val="1100"/>
              <a:buChar char="○"/>
              <a:defRPr sz="1100">
                <a:solidFill>
                  <a:schemeClr val="lt1"/>
                </a:solidFill>
              </a:defRPr>
            </a:lvl5pPr>
            <a:lvl6pPr indent="-298450" lvl="5" marL="2743200" rtl="0">
              <a:spcBef>
                <a:spcPts val="1000"/>
              </a:spcBef>
              <a:spcAft>
                <a:spcPts val="0"/>
              </a:spcAft>
              <a:buClr>
                <a:schemeClr val="lt1"/>
              </a:buClr>
              <a:buSzPts val="1100"/>
              <a:buChar char="■"/>
              <a:defRPr sz="1100">
                <a:solidFill>
                  <a:schemeClr val="lt1"/>
                </a:solidFill>
              </a:defRPr>
            </a:lvl6pPr>
            <a:lvl7pPr indent="-298450" lvl="6" marL="3200400" rtl="0">
              <a:spcBef>
                <a:spcPts val="1000"/>
              </a:spcBef>
              <a:spcAft>
                <a:spcPts val="0"/>
              </a:spcAft>
              <a:buClr>
                <a:schemeClr val="lt1"/>
              </a:buClr>
              <a:buSzPts val="1100"/>
              <a:buChar char="●"/>
              <a:defRPr sz="1100">
                <a:solidFill>
                  <a:schemeClr val="lt1"/>
                </a:solidFill>
              </a:defRPr>
            </a:lvl7pPr>
            <a:lvl8pPr indent="-298450" lvl="7" marL="3657600" rtl="0">
              <a:spcBef>
                <a:spcPts val="1000"/>
              </a:spcBef>
              <a:spcAft>
                <a:spcPts val="0"/>
              </a:spcAft>
              <a:buClr>
                <a:schemeClr val="lt1"/>
              </a:buClr>
              <a:buSzPts val="1100"/>
              <a:buChar char="○"/>
              <a:defRPr sz="1100">
                <a:solidFill>
                  <a:schemeClr val="lt1"/>
                </a:solidFill>
              </a:defRPr>
            </a:lvl8pPr>
            <a:lvl9pPr indent="-298450" lvl="8" marL="4114800" rtl="0">
              <a:spcBef>
                <a:spcPts val="1000"/>
              </a:spcBef>
              <a:spcAft>
                <a:spcPts val="1000"/>
              </a:spcAft>
              <a:buClr>
                <a:schemeClr val="lt1"/>
              </a:buClr>
              <a:buSzPts val="1100"/>
              <a:buChar char="■"/>
              <a:defRPr sz="1100">
                <a:solidFill>
                  <a:schemeClr val="lt1"/>
                </a:solidFill>
              </a:defRPr>
            </a:lvl9pPr>
          </a:lstStyle>
          <a:p/>
        </p:txBody>
      </p:sp>
      <p:sp>
        <p:nvSpPr>
          <p:cNvPr id="767" name="Google Shape;767;p74"/>
          <p:cNvSpPr txBox="1"/>
          <p:nvPr>
            <p:ph idx="16" type="subTitle"/>
          </p:nvPr>
        </p:nvSpPr>
        <p:spPr>
          <a:xfrm>
            <a:off x="6866175" y="2016850"/>
            <a:ext cx="1781700" cy="3861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2pPr>
            <a:lvl3pPr lvl="2"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3pPr>
            <a:lvl4pPr lvl="3"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4pPr>
            <a:lvl5pPr lvl="4"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5pPr>
            <a:lvl6pPr lvl="5"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6pPr>
            <a:lvl7pPr lvl="6"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7pPr>
            <a:lvl8pPr lvl="7" rtl="0">
              <a:spcBef>
                <a:spcPts val="100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8pPr>
            <a:lvl9pPr lvl="8" rtl="0">
              <a:spcBef>
                <a:spcPts val="1000"/>
              </a:spcBef>
              <a:spcAft>
                <a:spcPts val="1000"/>
              </a:spcAft>
              <a:buClr>
                <a:schemeClr val="lt1"/>
              </a:buClr>
              <a:buSzPts val="1400"/>
              <a:buFont typeface="Inter Medium"/>
              <a:buNone/>
              <a:defRPr>
                <a:solidFill>
                  <a:schemeClr val="lt1"/>
                </a:solidFill>
                <a:latin typeface="Inter Medium"/>
                <a:ea typeface="Inter Medium"/>
                <a:cs typeface="Inter Medium"/>
                <a:sym typeface="Inter Medium"/>
              </a:defRPr>
            </a:lvl9pPr>
          </a:lstStyle>
          <a:p/>
        </p:txBody>
      </p:sp>
      <p:sp>
        <p:nvSpPr>
          <p:cNvPr id="768" name="Google Shape;768;p74"/>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769" name="Google Shape;769;p74"/>
          <p:cNvSpPr txBox="1"/>
          <p:nvPr>
            <p:ph idx="17"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770" name="Shape 770"/>
        <p:cNvGrpSpPr/>
        <p:nvPr/>
      </p:nvGrpSpPr>
      <p:grpSpPr>
        <a:xfrm>
          <a:off x="0" y="0"/>
          <a:ext cx="0" cy="0"/>
          <a:chOff x="0" y="0"/>
          <a:chExt cx="0" cy="0"/>
        </a:xfrm>
      </p:grpSpPr>
      <p:pic>
        <p:nvPicPr>
          <p:cNvPr id="771" name="Google Shape;771;p75"/>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772" name="Google Shape;772;p7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3" name="Google Shape;773;p75"/>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774" name="Google Shape;774;p75"/>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TITLE_ONLY_2_1">
    <p:bg>
      <p:bgPr>
        <a:blipFill>
          <a:blip r:embed="rId2">
            <a:alphaModFix/>
          </a:blip>
          <a:stretch>
            <a:fillRect/>
          </a:stretch>
        </a:blipFill>
      </p:bgPr>
    </p:bg>
    <p:spTree>
      <p:nvGrpSpPr>
        <p:cNvPr id="775" name="Shape 775"/>
        <p:cNvGrpSpPr/>
        <p:nvPr/>
      </p:nvGrpSpPr>
      <p:grpSpPr>
        <a:xfrm>
          <a:off x="0" y="0"/>
          <a:ext cx="0" cy="0"/>
          <a:chOff x="0" y="0"/>
          <a:chExt cx="0" cy="0"/>
        </a:xfrm>
      </p:grpSpPr>
      <p:sp>
        <p:nvSpPr>
          <p:cNvPr id="776" name="Google Shape;776;p76"/>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3200"/>
              <a:buFont typeface="Inter ExtraBold"/>
              <a:buNone/>
              <a:defRPr sz="3200">
                <a:solidFill>
                  <a:schemeClr val="dk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7" name="Google Shape;777;p76"/>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778" name="Google Shape;778;p76"/>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779" name="Google Shape;779;p76"/>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000"/>
              </a:spcBef>
              <a:spcAft>
                <a:spcPts val="0"/>
              </a:spcAft>
              <a:buClr>
                <a:schemeClr val="dk1"/>
              </a:buClr>
              <a:buSzPts val="1400"/>
              <a:buChar char="○"/>
              <a:defRPr>
                <a:solidFill>
                  <a:schemeClr val="dk1"/>
                </a:solidFill>
              </a:defRPr>
            </a:lvl2pPr>
            <a:lvl3pPr indent="-317500" lvl="2" marL="1371600" rtl="0">
              <a:spcBef>
                <a:spcPts val="1000"/>
              </a:spcBef>
              <a:spcAft>
                <a:spcPts val="0"/>
              </a:spcAft>
              <a:buClr>
                <a:schemeClr val="dk1"/>
              </a:buClr>
              <a:buSzPts val="1400"/>
              <a:buChar char="■"/>
              <a:defRPr>
                <a:solidFill>
                  <a:schemeClr val="dk1"/>
                </a:solidFill>
              </a:defRPr>
            </a:lvl3pPr>
            <a:lvl4pPr indent="-317500" lvl="3" marL="1828800" rtl="0">
              <a:spcBef>
                <a:spcPts val="1000"/>
              </a:spcBef>
              <a:spcAft>
                <a:spcPts val="0"/>
              </a:spcAft>
              <a:buClr>
                <a:schemeClr val="dk1"/>
              </a:buClr>
              <a:buSzPts val="1400"/>
              <a:buChar char="●"/>
              <a:defRPr>
                <a:solidFill>
                  <a:schemeClr val="dk1"/>
                </a:solidFill>
              </a:defRPr>
            </a:lvl4pPr>
            <a:lvl5pPr indent="-317500" lvl="4" marL="2286000" rtl="0">
              <a:spcBef>
                <a:spcPts val="1000"/>
              </a:spcBef>
              <a:spcAft>
                <a:spcPts val="0"/>
              </a:spcAft>
              <a:buClr>
                <a:schemeClr val="dk1"/>
              </a:buClr>
              <a:buSzPts val="1400"/>
              <a:buChar char="○"/>
              <a:defRPr>
                <a:solidFill>
                  <a:schemeClr val="dk1"/>
                </a:solidFill>
              </a:defRPr>
            </a:lvl5pPr>
            <a:lvl6pPr indent="-317500" lvl="5" marL="2743200" rtl="0">
              <a:spcBef>
                <a:spcPts val="1000"/>
              </a:spcBef>
              <a:spcAft>
                <a:spcPts val="0"/>
              </a:spcAft>
              <a:buClr>
                <a:schemeClr val="dk1"/>
              </a:buClr>
              <a:buSzPts val="1400"/>
              <a:buChar char="■"/>
              <a:defRPr>
                <a:solidFill>
                  <a:schemeClr val="dk1"/>
                </a:solidFill>
              </a:defRPr>
            </a:lvl6pPr>
            <a:lvl7pPr indent="-317500" lvl="6" marL="3200400" rtl="0">
              <a:spcBef>
                <a:spcPts val="1000"/>
              </a:spcBef>
              <a:spcAft>
                <a:spcPts val="0"/>
              </a:spcAft>
              <a:buClr>
                <a:schemeClr val="dk1"/>
              </a:buClr>
              <a:buSzPts val="1400"/>
              <a:buChar char="●"/>
              <a:defRPr>
                <a:solidFill>
                  <a:schemeClr val="dk1"/>
                </a:solidFill>
              </a:defRPr>
            </a:lvl7pPr>
            <a:lvl8pPr indent="-317500" lvl="7" marL="3657600" rtl="0">
              <a:spcBef>
                <a:spcPts val="1000"/>
              </a:spcBef>
              <a:spcAft>
                <a:spcPts val="0"/>
              </a:spcAft>
              <a:buClr>
                <a:schemeClr val="dk1"/>
              </a:buClr>
              <a:buSzPts val="1400"/>
              <a:buChar char="○"/>
              <a:defRPr>
                <a:solidFill>
                  <a:schemeClr val="dk1"/>
                </a:solidFill>
              </a:defRPr>
            </a:lvl8pPr>
            <a:lvl9pPr indent="-317500" lvl="8" marL="4114800" rtl="0">
              <a:spcBef>
                <a:spcPts val="1000"/>
              </a:spcBef>
              <a:spcAft>
                <a:spcPts val="1000"/>
              </a:spcAft>
              <a:buClr>
                <a:schemeClr val="dk1"/>
              </a:buClr>
              <a:buSzPts val="1400"/>
              <a:buChar char="■"/>
              <a:defRPr>
                <a:solidFill>
                  <a:schemeClr val="dk1"/>
                </a:solidFill>
              </a:defRPr>
            </a:lvl9pPr>
          </a:lstStyle>
          <a:p/>
        </p:txBody>
      </p:sp>
      <p:sp>
        <p:nvSpPr>
          <p:cNvPr id="780" name="Google Shape;780;p76"/>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781" name="Google Shape;781;p76"/>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782" name="Google Shape;782;p76"/>
          <p:cNvPicPr preferRelativeResize="0"/>
          <p:nvPr/>
        </p:nvPicPr>
        <p:blipFill>
          <a:blip r:embed="rId4">
            <a:alphaModFix/>
          </a:blip>
          <a:stretch>
            <a:fillRect/>
          </a:stretch>
        </p:blipFill>
        <p:spPr>
          <a:xfrm>
            <a:off x="457953" y="4543525"/>
            <a:ext cx="950126" cy="1416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TITLE_ONLY_2_1_2">
    <p:bg>
      <p:bgPr>
        <a:blipFill>
          <a:blip r:embed="rId2">
            <a:alphaModFix/>
          </a:blip>
          <a:stretch>
            <a:fillRect/>
          </a:stretch>
        </a:blipFill>
      </p:bgPr>
    </p:bg>
    <p:spTree>
      <p:nvGrpSpPr>
        <p:cNvPr id="783" name="Shape 783"/>
        <p:cNvGrpSpPr/>
        <p:nvPr/>
      </p:nvGrpSpPr>
      <p:grpSpPr>
        <a:xfrm>
          <a:off x="0" y="0"/>
          <a:ext cx="0" cy="0"/>
          <a:chOff x="0" y="0"/>
          <a:chExt cx="0" cy="0"/>
        </a:xfrm>
      </p:grpSpPr>
      <p:sp>
        <p:nvSpPr>
          <p:cNvPr id="784" name="Google Shape;784;p77"/>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3200"/>
              <a:buFont typeface="Inter ExtraBold"/>
              <a:buNone/>
              <a:defRPr sz="3200">
                <a:solidFill>
                  <a:schemeClr val="dk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5" name="Google Shape;785;p77"/>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786" name="Google Shape;786;p77"/>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787" name="Google Shape;787;p77"/>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000"/>
              </a:spcBef>
              <a:spcAft>
                <a:spcPts val="0"/>
              </a:spcAft>
              <a:buClr>
                <a:schemeClr val="dk1"/>
              </a:buClr>
              <a:buSzPts val="1400"/>
              <a:buChar char="○"/>
              <a:defRPr>
                <a:solidFill>
                  <a:schemeClr val="dk1"/>
                </a:solidFill>
              </a:defRPr>
            </a:lvl2pPr>
            <a:lvl3pPr indent="-317500" lvl="2" marL="1371600" rtl="0">
              <a:spcBef>
                <a:spcPts val="1000"/>
              </a:spcBef>
              <a:spcAft>
                <a:spcPts val="0"/>
              </a:spcAft>
              <a:buClr>
                <a:schemeClr val="dk1"/>
              </a:buClr>
              <a:buSzPts val="1400"/>
              <a:buChar char="■"/>
              <a:defRPr>
                <a:solidFill>
                  <a:schemeClr val="dk1"/>
                </a:solidFill>
              </a:defRPr>
            </a:lvl3pPr>
            <a:lvl4pPr indent="-317500" lvl="3" marL="1828800" rtl="0">
              <a:spcBef>
                <a:spcPts val="1000"/>
              </a:spcBef>
              <a:spcAft>
                <a:spcPts val="0"/>
              </a:spcAft>
              <a:buClr>
                <a:schemeClr val="dk1"/>
              </a:buClr>
              <a:buSzPts val="1400"/>
              <a:buChar char="●"/>
              <a:defRPr>
                <a:solidFill>
                  <a:schemeClr val="dk1"/>
                </a:solidFill>
              </a:defRPr>
            </a:lvl4pPr>
            <a:lvl5pPr indent="-317500" lvl="4" marL="2286000" rtl="0">
              <a:spcBef>
                <a:spcPts val="1000"/>
              </a:spcBef>
              <a:spcAft>
                <a:spcPts val="0"/>
              </a:spcAft>
              <a:buClr>
                <a:schemeClr val="dk1"/>
              </a:buClr>
              <a:buSzPts val="1400"/>
              <a:buChar char="○"/>
              <a:defRPr>
                <a:solidFill>
                  <a:schemeClr val="dk1"/>
                </a:solidFill>
              </a:defRPr>
            </a:lvl5pPr>
            <a:lvl6pPr indent="-317500" lvl="5" marL="2743200" rtl="0">
              <a:spcBef>
                <a:spcPts val="1000"/>
              </a:spcBef>
              <a:spcAft>
                <a:spcPts val="0"/>
              </a:spcAft>
              <a:buClr>
                <a:schemeClr val="dk1"/>
              </a:buClr>
              <a:buSzPts val="1400"/>
              <a:buChar char="■"/>
              <a:defRPr>
                <a:solidFill>
                  <a:schemeClr val="dk1"/>
                </a:solidFill>
              </a:defRPr>
            </a:lvl6pPr>
            <a:lvl7pPr indent="-317500" lvl="6" marL="3200400" rtl="0">
              <a:spcBef>
                <a:spcPts val="1000"/>
              </a:spcBef>
              <a:spcAft>
                <a:spcPts val="0"/>
              </a:spcAft>
              <a:buClr>
                <a:schemeClr val="dk1"/>
              </a:buClr>
              <a:buSzPts val="1400"/>
              <a:buChar char="●"/>
              <a:defRPr>
                <a:solidFill>
                  <a:schemeClr val="dk1"/>
                </a:solidFill>
              </a:defRPr>
            </a:lvl7pPr>
            <a:lvl8pPr indent="-317500" lvl="7" marL="3657600" rtl="0">
              <a:spcBef>
                <a:spcPts val="1000"/>
              </a:spcBef>
              <a:spcAft>
                <a:spcPts val="0"/>
              </a:spcAft>
              <a:buClr>
                <a:schemeClr val="dk1"/>
              </a:buClr>
              <a:buSzPts val="1400"/>
              <a:buChar char="○"/>
              <a:defRPr>
                <a:solidFill>
                  <a:schemeClr val="dk1"/>
                </a:solidFill>
              </a:defRPr>
            </a:lvl8pPr>
            <a:lvl9pPr indent="-317500" lvl="8" marL="4114800" rtl="0">
              <a:spcBef>
                <a:spcPts val="1000"/>
              </a:spcBef>
              <a:spcAft>
                <a:spcPts val="1000"/>
              </a:spcAft>
              <a:buClr>
                <a:schemeClr val="dk1"/>
              </a:buClr>
              <a:buSzPts val="1400"/>
              <a:buChar char="■"/>
              <a:defRPr>
                <a:solidFill>
                  <a:schemeClr val="dk1"/>
                </a:solidFill>
              </a:defRPr>
            </a:lvl9pPr>
          </a:lstStyle>
          <a:p/>
        </p:txBody>
      </p:sp>
      <p:pic>
        <p:nvPicPr>
          <p:cNvPr id="788" name="Google Shape;788;p77"/>
          <p:cNvPicPr preferRelativeResize="0"/>
          <p:nvPr/>
        </p:nvPicPr>
        <p:blipFill>
          <a:blip r:embed="rId4">
            <a:alphaModFix/>
          </a:blip>
          <a:stretch>
            <a:fillRect/>
          </a:stretch>
        </p:blipFill>
        <p:spPr>
          <a:xfrm>
            <a:off x="457953" y="4543525"/>
            <a:ext cx="950126" cy="141650"/>
          </a:xfrm>
          <a:prstGeom prst="rect">
            <a:avLst/>
          </a:prstGeom>
          <a:noFill/>
          <a:ln>
            <a:noFill/>
          </a:ln>
        </p:spPr>
      </p:pic>
      <p:sp>
        <p:nvSpPr>
          <p:cNvPr id="789" name="Google Shape;789;p77"/>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790" name="Google Shape;790;p77"/>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3)">
  <p:cSld name="TITLE_ONLY_2_1_2_1">
    <p:bg>
      <p:bgPr>
        <a:blipFill>
          <a:blip r:embed="rId2">
            <a:alphaModFix/>
          </a:blip>
          <a:stretch>
            <a:fillRect/>
          </a:stretch>
        </a:blipFill>
      </p:bgPr>
    </p:bg>
    <p:spTree>
      <p:nvGrpSpPr>
        <p:cNvPr id="791" name="Shape 791"/>
        <p:cNvGrpSpPr/>
        <p:nvPr/>
      </p:nvGrpSpPr>
      <p:grpSpPr>
        <a:xfrm>
          <a:off x="0" y="0"/>
          <a:ext cx="0" cy="0"/>
          <a:chOff x="0" y="0"/>
          <a:chExt cx="0" cy="0"/>
        </a:xfrm>
      </p:grpSpPr>
      <p:sp>
        <p:nvSpPr>
          <p:cNvPr id="792" name="Google Shape;792;p78"/>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Font typeface="Inter ExtraBold"/>
              <a:buNone/>
              <a:defRPr sz="3200">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3" name="Google Shape;793;p78"/>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794" name="Google Shape;794;p78"/>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795" name="Google Shape;795;p78"/>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pic>
        <p:nvPicPr>
          <p:cNvPr id="796" name="Google Shape;796;p78"/>
          <p:cNvPicPr preferRelativeResize="0"/>
          <p:nvPr/>
        </p:nvPicPr>
        <p:blipFill>
          <a:blip r:embed="rId4">
            <a:alphaModFix/>
          </a:blip>
          <a:stretch>
            <a:fillRect/>
          </a:stretch>
        </p:blipFill>
        <p:spPr>
          <a:xfrm>
            <a:off x="457529" y="4543025"/>
            <a:ext cx="950976" cy="142646"/>
          </a:xfrm>
          <a:prstGeom prst="rect">
            <a:avLst/>
          </a:prstGeom>
          <a:noFill/>
          <a:ln>
            <a:noFill/>
          </a:ln>
        </p:spPr>
      </p:pic>
      <p:sp>
        <p:nvSpPr>
          <p:cNvPr id="797" name="Google Shape;797;p78"/>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798" name="Google Shape;798;p78"/>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4)">
  <p:cSld name="TITLE_ONLY_2_1_2_1_2">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79"/>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Font typeface="Inter ExtraBold"/>
              <a:buNone/>
              <a:defRPr sz="3200">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1" name="Google Shape;801;p79"/>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802" name="Google Shape;802;p79"/>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803" name="Google Shape;803;p79"/>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pic>
        <p:nvPicPr>
          <p:cNvPr id="804" name="Google Shape;804;p79"/>
          <p:cNvPicPr preferRelativeResize="0"/>
          <p:nvPr/>
        </p:nvPicPr>
        <p:blipFill>
          <a:blip r:embed="rId4">
            <a:alphaModFix/>
          </a:blip>
          <a:stretch>
            <a:fillRect/>
          </a:stretch>
        </p:blipFill>
        <p:spPr>
          <a:xfrm>
            <a:off x="457529" y="4543025"/>
            <a:ext cx="950976" cy="142646"/>
          </a:xfrm>
          <a:prstGeom prst="rect">
            <a:avLst/>
          </a:prstGeom>
          <a:noFill/>
          <a:ln>
            <a:noFill/>
          </a:ln>
        </p:spPr>
      </p:pic>
      <p:sp>
        <p:nvSpPr>
          <p:cNvPr id="805" name="Google Shape;805;p79"/>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806" name="Google Shape;806;p79"/>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5)">
  <p:cSld name="TITLE_ONLY_2_1_2_1_1">
    <p:bg>
      <p:bgPr>
        <a:blipFill>
          <a:blip r:embed="rId2">
            <a:alphaModFix/>
          </a:blip>
          <a:stretch>
            <a:fillRect/>
          </a:stretch>
        </a:blipFill>
      </p:bgPr>
    </p:bg>
    <p:spTree>
      <p:nvGrpSpPr>
        <p:cNvPr id="807" name="Shape 807"/>
        <p:cNvGrpSpPr/>
        <p:nvPr/>
      </p:nvGrpSpPr>
      <p:grpSpPr>
        <a:xfrm>
          <a:off x="0" y="0"/>
          <a:ext cx="0" cy="0"/>
          <a:chOff x="0" y="0"/>
          <a:chExt cx="0" cy="0"/>
        </a:xfrm>
      </p:grpSpPr>
      <p:sp>
        <p:nvSpPr>
          <p:cNvPr id="808" name="Google Shape;808;p80"/>
          <p:cNvSpPr txBox="1"/>
          <p:nvPr>
            <p:ph type="title"/>
          </p:nvPr>
        </p:nvSpPr>
        <p:spPr>
          <a:xfrm>
            <a:off x="311700" y="445025"/>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200"/>
              <a:buFont typeface="Inter ExtraBold"/>
              <a:buNone/>
              <a:defRPr sz="3200">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9" name="Google Shape;809;p80"/>
          <p:cNvSpPr txBox="1"/>
          <p:nvPr>
            <p:ph idx="1" type="subTitle"/>
          </p:nvPr>
        </p:nvSpPr>
        <p:spPr>
          <a:xfrm>
            <a:off x="311700" y="973750"/>
            <a:ext cx="6180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None/>
              <a:defRPr>
                <a:solidFill>
                  <a:schemeClr val="dk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810" name="Google Shape;810;p80"/>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811" name="Google Shape;811;p80"/>
          <p:cNvSpPr txBox="1"/>
          <p:nvPr>
            <p:ph idx="2" type="body"/>
          </p:nvPr>
        </p:nvSpPr>
        <p:spPr>
          <a:xfrm>
            <a:off x="311700" y="1546450"/>
            <a:ext cx="6180300" cy="2865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pic>
        <p:nvPicPr>
          <p:cNvPr id="812" name="Google Shape;812;p80"/>
          <p:cNvPicPr preferRelativeResize="0"/>
          <p:nvPr/>
        </p:nvPicPr>
        <p:blipFill>
          <a:blip r:embed="rId4">
            <a:alphaModFix/>
          </a:blip>
          <a:stretch>
            <a:fillRect/>
          </a:stretch>
        </p:blipFill>
        <p:spPr>
          <a:xfrm>
            <a:off x="457529" y="4543025"/>
            <a:ext cx="950976" cy="142646"/>
          </a:xfrm>
          <a:prstGeom prst="rect">
            <a:avLst/>
          </a:prstGeom>
          <a:noFill/>
          <a:ln>
            <a:noFill/>
          </a:ln>
        </p:spPr>
      </p:pic>
      <p:sp>
        <p:nvSpPr>
          <p:cNvPr id="813" name="Google Shape;813;p80"/>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814" name="Google Shape;814;p80"/>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1">
  <p:cSld name="TITLE_ONLY_2_1_1">
    <p:bg>
      <p:bgPr>
        <a:blipFill>
          <a:blip r:embed="rId2">
            <a:alphaModFix/>
          </a:blip>
          <a:stretch>
            <a:fillRect/>
          </a:stretch>
        </a:blipFill>
      </p:bgPr>
    </p:bg>
    <p:spTree>
      <p:nvGrpSpPr>
        <p:cNvPr id="815" name="Shape 815"/>
        <p:cNvGrpSpPr/>
        <p:nvPr/>
      </p:nvGrpSpPr>
      <p:grpSpPr>
        <a:xfrm>
          <a:off x="0" y="0"/>
          <a:ext cx="0" cy="0"/>
          <a:chOff x="0" y="0"/>
          <a:chExt cx="0" cy="0"/>
        </a:xfrm>
      </p:grpSpPr>
      <p:sp>
        <p:nvSpPr>
          <p:cNvPr id="816" name="Google Shape;816;p81"/>
          <p:cNvSpPr txBox="1"/>
          <p:nvPr>
            <p:ph type="title"/>
          </p:nvPr>
        </p:nvSpPr>
        <p:spPr>
          <a:xfrm>
            <a:off x="1481850" y="1302275"/>
            <a:ext cx="61803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dk1"/>
              </a:buClr>
              <a:buSzPts val="3200"/>
              <a:buFont typeface="Inter Medium"/>
              <a:buNone/>
              <a:defRPr sz="3200">
                <a:solidFill>
                  <a:schemeClr val="dk1"/>
                </a:solidFill>
                <a:latin typeface="Inter Medium"/>
                <a:ea typeface="Inter Medium"/>
                <a:cs typeface="Inter Medium"/>
                <a:sym typeface="Inter Medium"/>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17" name="Google Shape;817;p81"/>
          <p:cNvSpPr txBox="1"/>
          <p:nvPr>
            <p:ph idx="1" type="subTitle"/>
          </p:nvPr>
        </p:nvSpPr>
        <p:spPr>
          <a:xfrm>
            <a:off x="2285825" y="1802425"/>
            <a:ext cx="4572300" cy="1655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800"/>
              <a:buNone/>
              <a:defRPr>
                <a:solidFill>
                  <a:schemeClr val="dk1"/>
                </a:solidFill>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pic>
        <p:nvPicPr>
          <p:cNvPr id="818" name="Google Shape;818;p81"/>
          <p:cNvPicPr preferRelativeResize="0"/>
          <p:nvPr/>
        </p:nvPicPr>
        <p:blipFill>
          <a:blip r:embed="rId3">
            <a:alphaModFix/>
          </a:blip>
          <a:stretch>
            <a:fillRect/>
          </a:stretch>
        </p:blipFill>
        <p:spPr>
          <a:xfrm>
            <a:off x="-762396" y="0"/>
            <a:ext cx="548700" cy="2288640"/>
          </a:xfrm>
          <a:prstGeom prst="rect">
            <a:avLst/>
          </a:prstGeom>
          <a:noFill/>
          <a:ln>
            <a:noFill/>
          </a:ln>
        </p:spPr>
      </p:pic>
      <p:sp>
        <p:nvSpPr>
          <p:cNvPr id="819" name="Google Shape;819;p81"/>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820" name="Google Shape;820;p81"/>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821" name="Google Shape;821;p81"/>
          <p:cNvPicPr preferRelativeResize="0"/>
          <p:nvPr/>
        </p:nvPicPr>
        <p:blipFill>
          <a:blip r:embed="rId4">
            <a:alphaModFix/>
          </a:blip>
          <a:stretch>
            <a:fillRect/>
          </a:stretch>
        </p:blipFill>
        <p:spPr>
          <a:xfrm>
            <a:off x="457529" y="4543025"/>
            <a:ext cx="950976" cy="142646"/>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822" name="Shape 822"/>
        <p:cNvGrpSpPr/>
        <p:nvPr/>
      </p:nvGrpSpPr>
      <p:grpSpPr>
        <a:xfrm>
          <a:off x="0" y="0"/>
          <a:ext cx="0" cy="0"/>
          <a:chOff x="0" y="0"/>
          <a:chExt cx="0" cy="0"/>
        </a:xfrm>
      </p:grpSpPr>
      <p:sp>
        <p:nvSpPr>
          <p:cNvPr id="823" name="Google Shape;823;p8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Medium"/>
              <a:buNone/>
              <a:defRPr sz="3200">
                <a:solidFill>
                  <a:schemeClr val="lt1"/>
                </a:solidFill>
                <a:latin typeface="Inter Medium"/>
                <a:ea typeface="Inter Medium"/>
                <a:cs typeface="Inter Medium"/>
                <a:sym typeface="Inter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4" name="Google Shape;824;p82"/>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25" name="Google Shape;825;p82"/>
          <p:cNvSpPr/>
          <p:nvPr/>
        </p:nvSpPr>
        <p:spPr>
          <a:xfrm>
            <a:off x="3252525" y="1724150"/>
            <a:ext cx="2638800" cy="2693400"/>
          </a:xfrm>
          <a:prstGeom prst="rect">
            <a:avLst/>
          </a:prstGeom>
          <a:solidFill>
            <a:srgbClr val="994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2"/>
          <p:cNvSpPr/>
          <p:nvPr/>
        </p:nvSpPr>
        <p:spPr>
          <a:xfrm>
            <a:off x="454625" y="1724150"/>
            <a:ext cx="2638800" cy="2693400"/>
          </a:xfrm>
          <a:prstGeom prst="rect">
            <a:avLst/>
          </a:prstGeom>
          <a:solidFill>
            <a:srgbClr val="2EF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2"/>
          <p:cNvSpPr/>
          <p:nvPr/>
        </p:nvSpPr>
        <p:spPr>
          <a:xfrm>
            <a:off x="6050425" y="1724150"/>
            <a:ext cx="2638800" cy="2693400"/>
          </a:xfrm>
          <a:prstGeom prst="rect">
            <a:avLst/>
          </a:prstGeom>
          <a:solidFill>
            <a:srgbClr val="FD5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8" name="Google Shape;828;p82"/>
          <p:cNvPicPr preferRelativeResize="0"/>
          <p:nvPr/>
        </p:nvPicPr>
        <p:blipFill>
          <a:blip r:embed="rId2">
            <a:alphaModFix/>
          </a:blip>
          <a:stretch>
            <a:fillRect/>
          </a:stretch>
        </p:blipFill>
        <p:spPr>
          <a:xfrm>
            <a:off x="-762396" y="0"/>
            <a:ext cx="548700" cy="2288640"/>
          </a:xfrm>
          <a:prstGeom prst="rect">
            <a:avLst/>
          </a:prstGeom>
          <a:noFill/>
          <a:ln>
            <a:noFill/>
          </a:ln>
        </p:spPr>
      </p:pic>
      <p:sp>
        <p:nvSpPr>
          <p:cNvPr id="829" name="Google Shape;829;p82"/>
          <p:cNvSpPr txBox="1"/>
          <p:nvPr>
            <p:ph idx="2" type="body"/>
          </p:nvPr>
        </p:nvSpPr>
        <p:spPr>
          <a:xfrm>
            <a:off x="591875" y="3096550"/>
            <a:ext cx="2364600" cy="103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dk1"/>
              </a:buClr>
              <a:buSzPts val="1200"/>
              <a:buChar char="●"/>
              <a:defRPr sz="1200">
                <a:solidFill>
                  <a:schemeClr val="dk1"/>
                </a:solidFill>
              </a:defRPr>
            </a:lvl1pPr>
            <a:lvl2pPr indent="-304800" lvl="1" marL="914400" rtl="0">
              <a:spcBef>
                <a:spcPts val="1000"/>
              </a:spcBef>
              <a:spcAft>
                <a:spcPts val="0"/>
              </a:spcAft>
              <a:buClr>
                <a:schemeClr val="dk1"/>
              </a:buClr>
              <a:buSzPts val="1200"/>
              <a:buChar char="○"/>
              <a:defRPr sz="1200">
                <a:solidFill>
                  <a:schemeClr val="dk1"/>
                </a:solidFill>
              </a:defRPr>
            </a:lvl2pPr>
            <a:lvl3pPr indent="-304800" lvl="2" marL="1371600" rtl="0">
              <a:spcBef>
                <a:spcPts val="1000"/>
              </a:spcBef>
              <a:spcAft>
                <a:spcPts val="0"/>
              </a:spcAft>
              <a:buClr>
                <a:schemeClr val="dk1"/>
              </a:buClr>
              <a:buSzPts val="1200"/>
              <a:buChar char="■"/>
              <a:defRPr sz="1200">
                <a:solidFill>
                  <a:schemeClr val="dk1"/>
                </a:solidFill>
              </a:defRPr>
            </a:lvl3pPr>
            <a:lvl4pPr indent="-304800" lvl="3" marL="1828800" rtl="0">
              <a:spcBef>
                <a:spcPts val="1000"/>
              </a:spcBef>
              <a:spcAft>
                <a:spcPts val="0"/>
              </a:spcAft>
              <a:buClr>
                <a:schemeClr val="dk1"/>
              </a:buClr>
              <a:buSzPts val="1200"/>
              <a:buChar char="●"/>
              <a:defRPr sz="1200">
                <a:solidFill>
                  <a:schemeClr val="dk1"/>
                </a:solidFill>
              </a:defRPr>
            </a:lvl4pPr>
            <a:lvl5pPr indent="-304800" lvl="4" marL="2286000" rtl="0">
              <a:spcBef>
                <a:spcPts val="1000"/>
              </a:spcBef>
              <a:spcAft>
                <a:spcPts val="0"/>
              </a:spcAft>
              <a:buClr>
                <a:schemeClr val="dk1"/>
              </a:buClr>
              <a:buSzPts val="1200"/>
              <a:buChar char="○"/>
              <a:defRPr sz="1200">
                <a:solidFill>
                  <a:schemeClr val="dk1"/>
                </a:solidFill>
              </a:defRPr>
            </a:lvl5pPr>
            <a:lvl6pPr indent="-304800" lvl="5" marL="2743200" rtl="0">
              <a:spcBef>
                <a:spcPts val="1000"/>
              </a:spcBef>
              <a:spcAft>
                <a:spcPts val="0"/>
              </a:spcAft>
              <a:buClr>
                <a:schemeClr val="dk1"/>
              </a:buClr>
              <a:buSzPts val="1200"/>
              <a:buChar char="■"/>
              <a:defRPr sz="1200">
                <a:solidFill>
                  <a:schemeClr val="dk1"/>
                </a:solidFill>
              </a:defRPr>
            </a:lvl6pPr>
            <a:lvl7pPr indent="-304800" lvl="6" marL="3200400" rtl="0">
              <a:spcBef>
                <a:spcPts val="1000"/>
              </a:spcBef>
              <a:spcAft>
                <a:spcPts val="0"/>
              </a:spcAft>
              <a:buClr>
                <a:schemeClr val="dk1"/>
              </a:buClr>
              <a:buSzPts val="1200"/>
              <a:buChar char="●"/>
              <a:defRPr sz="1200">
                <a:solidFill>
                  <a:schemeClr val="dk1"/>
                </a:solidFill>
              </a:defRPr>
            </a:lvl7pPr>
            <a:lvl8pPr indent="-304800" lvl="7" marL="3657600" rtl="0">
              <a:spcBef>
                <a:spcPts val="1000"/>
              </a:spcBef>
              <a:spcAft>
                <a:spcPts val="0"/>
              </a:spcAft>
              <a:buClr>
                <a:schemeClr val="dk1"/>
              </a:buClr>
              <a:buSzPts val="1200"/>
              <a:buChar char="○"/>
              <a:defRPr sz="1200">
                <a:solidFill>
                  <a:schemeClr val="dk1"/>
                </a:solidFill>
              </a:defRPr>
            </a:lvl8pPr>
            <a:lvl9pPr indent="-304800" lvl="8" marL="4114800" rtl="0">
              <a:spcBef>
                <a:spcPts val="1000"/>
              </a:spcBef>
              <a:spcAft>
                <a:spcPts val="1000"/>
              </a:spcAft>
              <a:buClr>
                <a:schemeClr val="dk1"/>
              </a:buClr>
              <a:buSzPts val="1200"/>
              <a:buChar char="■"/>
              <a:defRPr sz="1200">
                <a:solidFill>
                  <a:schemeClr val="dk1"/>
                </a:solidFill>
              </a:defRPr>
            </a:lvl9pPr>
          </a:lstStyle>
          <a:p/>
        </p:txBody>
      </p:sp>
      <p:sp>
        <p:nvSpPr>
          <p:cNvPr id="830" name="Google Shape;830;p82"/>
          <p:cNvSpPr/>
          <p:nvPr>
            <p:ph idx="3" type="pic"/>
          </p:nvPr>
        </p:nvSpPr>
        <p:spPr>
          <a:xfrm>
            <a:off x="717350" y="1835650"/>
            <a:ext cx="548700" cy="548700"/>
          </a:xfrm>
          <a:prstGeom prst="rect">
            <a:avLst/>
          </a:prstGeom>
          <a:noFill/>
          <a:ln>
            <a:noFill/>
          </a:ln>
        </p:spPr>
      </p:sp>
      <p:sp>
        <p:nvSpPr>
          <p:cNvPr id="831" name="Google Shape;831;p82"/>
          <p:cNvSpPr txBox="1"/>
          <p:nvPr>
            <p:ph idx="4" type="subTitle"/>
          </p:nvPr>
        </p:nvSpPr>
        <p:spPr>
          <a:xfrm>
            <a:off x="591875" y="2384350"/>
            <a:ext cx="23646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Inter Medium"/>
              <a:buNone/>
              <a:defRPr>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832" name="Google Shape;832;p82"/>
          <p:cNvSpPr txBox="1"/>
          <p:nvPr>
            <p:ph idx="5" type="body"/>
          </p:nvPr>
        </p:nvSpPr>
        <p:spPr>
          <a:xfrm>
            <a:off x="3389625" y="3096550"/>
            <a:ext cx="2364600" cy="103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dk1"/>
              </a:buClr>
              <a:buSzPts val="1200"/>
              <a:buChar char="●"/>
              <a:defRPr sz="1200">
                <a:solidFill>
                  <a:schemeClr val="dk1"/>
                </a:solidFill>
              </a:defRPr>
            </a:lvl1pPr>
            <a:lvl2pPr indent="-304800" lvl="1" marL="914400" rtl="0">
              <a:spcBef>
                <a:spcPts val="1000"/>
              </a:spcBef>
              <a:spcAft>
                <a:spcPts val="0"/>
              </a:spcAft>
              <a:buClr>
                <a:schemeClr val="dk1"/>
              </a:buClr>
              <a:buSzPts val="1200"/>
              <a:buChar char="○"/>
              <a:defRPr sz="1200">
                <a:solidFill>
                  <a:schemeClr val="dk1"/>
                </a:solidFill>
              </a:defRPr>
            </a:lvl2pPr>
            <a:lvl3pPr indent="-304800" lvl="2" marL="1371600" rtl="0">
              <a:spcBef>
                <a:spcPts val="1000"/>
              </a:spcBef>
              <a:spcAft>
                <a:spcPts val="0"/>
              </a:spcAft>
              <a:buClr>
                <a:schemeClr val="dk1"/>
              </a:buClr>
              <a:buSzPts val="1200"/>
              <a:buChar char="■"/>
              <a:defRPr sz="1200">
                <a:solidFill>
                  <a:schemeClr val="dk1"/>
                </a:solidFill>
              </a:defRPr>
            </a:lvl3pPr>
            <a:lvl4pPr indent="-304800" lvl="3" marL="1828800" rtl="0">
              <a:spcBef>
                <a:spcPts val="1000"/>
              </a:spcBef>
              <a:spcAft>
                <a:spcPts val="0"/>
              </a:spcAft>
              <a:buClr>
                <a:schemeClr val="dk1"/>
              </a:buClr>
              <a:buSzPts val="1200"/>
              <a:buChar char="●"/>
              <a:defRPr sz="1200">
                <a:solidFill>
                  <a:schemeClr val="dk1"/>
                </a:solidFill>
              </a:defRPr>
            </a:lvl4pPr>
            <a:lvl5pPr indent="-304800" lvl="4" marL="2286000" rtl="0">
              <a:spcBef>
                <a:spcPts val="1000"/>
              </a:spcBef>
              <a:spcAft>
                <a:spcPts val="0"/>
              </a:spcAft>
              <a:buClr>
                <a:schemeClr val="dk1"/>
              </a:buClr>
              <a:buSzPts val="1200"/>
              <a:buChar char="○"/>
              <a:defRPr sz="1200">
                <a:solidFill>
                  <a:schemeClr val="dk1"/>
                </a:solidFill>
              </a:defRPr>
            </a:lvl5pPr>
            <a:lvl6pPr indent="-304800" lvl="5" marL="2743200" rtl="0">
              <a:spcBef>
                <a:spcPts val="1000"/>
              </a:spcBef>
              <a:spcAft>
                <a:spcPts val="0"/>
              </a:spcAft>
              <a:buClr>
                <a:schemeClr val="dk1"/>
              </a:buClr>
              <a:buSzPts val="1200"/>
              <a:buChar char="■"/>
              <a:defRPr sz="1200">
                <a:solidFill>
                  <a:schemeClr val="dk1"/>
                </a:solidFill>
              </a:defRPr>
            </a:lvl6pPr>
            <a:lvl7pPr indent="-304800" lvl="6" marL="3200400" rtl="0">
              <a:spcBef>
                <a:spcPts val="1000"/>
              </a:spcBef>
              <a:spcAft>
                <a:spcPts val="0"/>
              </a:spcAft>
              <a:buClr>
                <a:schemeClr val="dk1"/>
              </a:buClr>
              <a:buSzPts val="1200"/>
              <a:buChar char="●"/>
              <a:defRPr sz="1200">
                <a:solidFill>
                  <a:schemeClr val="dk1"/>
                </a:solidFill>
              </a:defRPr>
            </a:lvl7pPr>
            <a:lvl8pPr indent="-304800" lvl="7" marL="3657600" rtl="0">
              <a:spcBef>
                <a:spcPts val="1000"/>
              </a:spcBef>
              <a:spcAft>
                <a:spcPts val="0"/>
              </a:spcAft>
              <a:buClr>
                <a:schemeClr val="dk1"/>
              </a:buClr>
              <a:buSzPts val="1200"/>
              <a:buChar char="○"/>
              <a:defRPr sz="1200">
                <a:solidFill>
                  <a:schemeClr val="dk1"/>
                </a:solidFill>
              </a:defRPr>
            </a:lvl8pPr>
            <a:lvl9pPr indent="-304800" lvl="8" marL="4114800" rtl="0">
              <a:spcBef>
                <a:spcPts val="1000"/>
              </a:spcBef>
              <a:spcAft>
                <a:spcPts val="1000"/>
              </a:spcAft>
              <a:buClr>
                <a:schemeClr val="dk1"/>
              </a:buClr>
              <a:buSzPts val="1200"/>
              <a:buChar char="■"/>
              <a:defRPr sz="1200">
                <a:solidFill>
                  <a:schemeClr val="dk1"/>
                </a:solidFill>
              </a:defRPr>
            </a:lvl9pPr>
          </a:lstStyle>
          <a:p/>
        </p:txBody>
      </p:sp>
      <p:sp>
        <p:nvSpPr>
          <p:cNvPr id="833" name="Google Shape;833;p82"/>
          <p:cNvSpPr/>
          <p:nvPr>
            <p:ph idx="6" type="pic"/>
          </p:nvPr>
        </p:nvSpPr>
        <p:spPr>
          <a:xfrm>
            <a:off x="3515100" y="1835650"/>
            <a:ext cx="548700" cy="548700"/>
          </a:xfrm>
          <a:prstGeom prst="rect">
            <a:avLst/>
          </a:prstGeom>
          <a:noFill/>
          <a:ln>
            <a:noFill/>
          </a:ln>
        </p:spPr>
      </p:sp>
      <p:sp>
        <p:nvSpPr>
          <p:cNvPr id="834" name="Google Shape;834;p82"/>
          <p:cNvSpPr txBox="1"/>
          <p:nvPr>
            <p:ph idx="7" type="subTitle"/>
          </p:nvPr>
        </p:nvSpPr>
        <p:spPr>
          <a:xfrm>
            <a:off x="3389625" y="2384350"/>
            <a:ext cx="23646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Inter Medium"/>
              <a:buNone/>
              <a:defRPr>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835" name="Google Shape;835;p82"/>
          <p:cNvSpPr/>
          <p:nvPr>
            <p:ph idx="8" type="pic"/>
          </p:nvPr>
        </p:nvSpPr>
        <p:spPr>
          <a:xfrm>
            <a:off x="6312850" y="1835650"/>
            <a:ext cx="548700" cy="548700"/>
          </a:xfrm>
          <a:prstGeom prst="rect">
            <a:avLst/>
          </a:prstGeom>
          <a:noFill/>
          <a:ln>
            <a:noFill/>
          </a:ln>
        </p:spPr>
      </p:sp>
      <p:sp>
        <p:nvSpPr>
          <p:cNvPr id="836" name="Google Shape;836;p82"/>
          <p:cNvSpPr txBox="1"/>
          <p:nvPr>
            <p:ph idx="9" type="subTitle"/>
          </p:nvPr>
        </p:nvSpPr>
        <p:spPr>
          <a:xfrm>
            <a:off x="6187375" y="2384350"/>
            <a:ext cx="23646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Inter Medium"/>
              <a:buNone/>
              <a:defRPr>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pic>
        <p:nvPicPr>
          <p:cNvPr id="837" name="Google Shape;837;p82"/>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838" name="Google Shape;838;p82"/>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839" name="Google Shape;839;p82"/>
          <p:cNvSpPr txBox="1"/>
          <p:nvPr>
            <p:ph idx="1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
        <p:nvSpPr>
          <p:cNvPr id="840" name="Google Shape;840;p82"/>
          <p:cNvSpPr txBox="1"/>
          <p:nvPr>
            <p:ph idx="14" type="body"/>
          </p:nvPr>
        </p:nvSpPr>
        <p:spPr>
          <a:xfrm>
            <a:off x="6187375" y="3096550"/>
            <a:ext cx="2364600" cy="103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dk1"/>
              </a:buClr>
              <a:buSzPts val="1200"/>
              <a:buChar char="●"/>
              <a:defRPr sz="1200">
                <a:solidFill>
                  <a:schemeClr val="dk1"/>
                </a:solidFill>
              </a:defRPr>
            </a:lvl1pPr>
            <a:lvl2pPr indent="-304800" lvl="1" marL="914400" rtl="0">
              <a:spcBef>
                <a:spcPts val="1000"/>
              </a:spcBef>
              <a:spcAft>
                <a:spcPts val="0"/>
              </a:spcAft>
              <a:buClr>
                <a:schemeClr val="dk1"/>
              </a:buClr>
              <a:buSzPts val="1200"/>
              <a:buChar char="○"/>
              <a:defRPr sz="1200">
                <a:solidFill>
                  <a:schemeClr val="dk1"/>
                </a:solidFill>
              </a:defRPr>
            </a:lvl2pPr>
            <a:lvl3pPr indent="-304800" lvl="2" marL="1371600" rtl="0">
              <a:spcBef>
                <a:spcPts val="1000"/>
              </a:spcBef>
              <a:spcAft>
                <a:spcPts val="0"/>
              </a:spcAft>
              <a:buClr>
                <a:schemeClr val="dk1"/>
              </a:buClr>
              <a:buSzPts val="1200"/>
              <a:buChar char="■"/>
              <a:defRPr sz="1200">
                <a:solidFill>
                  <a:schemeClr val="dk1"/>
                </a:solidFill>
              </a:defRPr>
            </a:lvl3pPr>
            <a:lvl4pPr indent="-304800" lvl="3" marL="1828800" rtl="0">
              <a:spcBef>
                <a:spcPts val="1000"/>
              </a:spcBef>
              <a:spcAft>
                <a:spcPts val="0"/>
              </a:spcAft>
              <a:buClr>
                <a:schemeClr val="dk1"/>
              </a:buClr>
              <a:buSzPts val="1200"/>
              <a:buChar char="●"/>
              <a:defRPr sz="1200">
                <a:solidFill>
                  <a:schemeClr val="dk1"/>
                </a:solidFill>
              </a:defRPr>
            </a:lvl4pPr>
            <a:lvl5pPr indent="-304800" lvl="4" marL="2286000" rtl="0">
              <a:spcBef>
                <a:spcPts val="1000"/>
              </a:spcBef>
              <a:spcAft>
                <a:spcPts val="0"/>
              </a:spcAft>
              <a:buClr>
                <a:schemeClr val="dk1"/>
              </a:buClr>
              <a:buSzPts val="1200"/>
              <a:buChar char="○"/>
              <a:defRPr sz="1200">
                <a:solidFill>
                  <a:schemeClr val="dk1"/>
                </a:solidFill>
              </a:defRPr>
            </a:lvl5pPr>
            <a:lvl6pPr indent="-304800" lvl="5" marL="2743200" rtl="0">
              <a:spcBef>
                <a:spcPts val="1000"/>
              </a:spcBef>
              <a:spcAft>
                <a:spcPts val="0"/>
              </a:spcAft>
              <a:buClr>
                <a:schemeClr val="dk1"/>
              </a:buClr>
              <a:buSzPts val="1200"/>
              <a:buChar char="■"/>
              <a:defRPr sz="1200">
                <a:solidFill>
                  <a:schemeClr val="dk1"/>
                </a:solidFill>
              </a:defRPr>
            </a:lvl6pPr>
            <a:lvl7pPr indent="-304800" lvl="6" marL="3200400" rtl="0">
              <a:spcBef>
                <a:spcPts val="1000"/>
              </a:spcBef>
              <a:spcAft>
                <a:spcPts val="0"/>
              </a:spcAft>
              <a:buClr>
                <a:schemeClr val="dk1"/>
              </a:buClr>
              <a:buSzPts val="1200"/>
              <a:buChar char="●"/>
              <a:defRPr sz="1200">
                <a:solidFill>
                  <a:schemeClr val="dk1"/>
                </a:solidFill>
              </a:defRPr>
            </a:lvl7pPr>
            <a:lvl8pPr indent="-304800" lvl="7" marL="3657600" rtl="0">
              <a:spcBef>
                <a:spcPts val="1000"/>
              </a:spcBef>
              <a:spcAft>
                <a:spcPts val="0"/>
              </a:spcAft>
              <a:buClr>
                <a:schemeClr val="dk1"/>
              </a:buClr>
              <a:buSzPts val="1200"/>
              <a:buChar char="○"/>
              <a:defRPr sz="1200">
                <a:solidFill>
                  <a:schemeClr val="dk1"/>
                </a:solidFill>
              </a:defRPr>
            </a:lvl8pPr>
            <a:lvl9pPr indent="-304800" lvl="8" marL="4114800" rtl="0">
              <a:spcBef>
                <a:spcPts val="1000"/>
              </a:spcBef>
              <a:spcAft>
                <a:spcPts val="1000"/>
              </a:spcAft>
              <a:buClr>
                <a:schemeClr val="dk1"/>
              </a:buClr>
              <a:buSzPts val="1200"/>
              <a:buChar char="■"/>
              <a:defRPr sz="12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000"/>
              </a:spcBef>
              <a:spcAft>
                <a:spcPts val="0"/>
              </a:spcAft>
              <a:buClr>
                <a:schemeClr val="lt1"/>
              </a:buClr>
              <a:buSzPts val="1400"/>
              <a:buChar char="■"/>
              <a:defRPr>
                <a:solidFill>
                  <a:schemeClr val="lt1"/>
                </a:solidFill>
              </a:defRPr>
            </a:lvl3pPr>
            <a:lvl4pPr indent="-317500" lvl="3" marL="1828800" rtl="0">
              <a:spcBef>
                <a:spcPts val="1000"/>
              </a:spcBef>
              <a:spcAft>
                <a:spcPts val="0"/>
              </a:spcAft>
              <a:buClr>
                <a:schemeClr val="lt1"/>
              </a:buClr>
              <a:buSzPts val="1400"/>
              <a:buChar char="●"/>
              <a:defRPr>
                <a:solidFill>
                  <a:schemeClr val="lt1"/>
                </a:solidFill>
              </a:defRPr>
            </a:lvl4pPr>
            <a:lvl5pPr indent="-317500" lvl="4" marL="2286000" rtl="0">
              <a:spcBef>
                <a:spcPts val="1000"/>
              </a:spcBef>
              <a:spcAft>
                <a:spcPts val="0"/>
              </a:spcAft>
              <a:buClr>
                <a:schemeClr val="lt1"/>
              </a:buClr>
              <a:buSzPts val="1400"/>
              <a:buChar char="○"/>
              <a:defRPr>
                <a:solidFill>
                  <a:schemeClr val="lt1"/>
                </a:solidFill>
              </a:defRPr>
            </a:lvl5pPr>
            <a:lvl6pPr indent="-317500" lvl="5" marL="2743200" rtl="0">
              <a:spcBef>
                <a:spcPts val="1000"/>
              </a:spcBef>
              <a:spcAft>
                <a:spcPts val="0"/>
              </a:spcAft>
              <a:buClr>
                <a:schemeClr val="lt1"/>
              </a:buClr>
              <a:buSzPts val="1400"/>
              <a:buChar char="■"/>
              <a:defRPr>
                <a:solidFill>
                  <a:schemeClr val="lt1"/>
                </a:solidFill>
              </a:defRPr>
            </a:lvl6pPr>
            <a:lvl7pPr indent="-317500" lvl="6" marL="3200400" rtl="0">
              <a:spcBef>
                <a:spcPts val="1000"/>
              </a:spcBef>
              <a:spcAft>
                <a:spcPts val="0"/>
              </a:spcAft>
              <a:buClr>
                <a:schemeClr val="lt1"/>
              </a:buClr>
              <a:buSzPts val="1400"/>
              <a:buChar char="●"/>
              <a:defRPr>
                <a:solidFill>
                  <a:schemeClr val="lt1"/>
                </a:solidFill>
              </a:defRPr>
            </a:lvl7pPr>
            <a:lvl8pPr indent="-317500" lvl="7" marL="3657600" rtl="0">
              <a:spcBef>
                <a:spcPts val="1000"/>
              </a:spcBef>
              <a:spcAft>
                <a:spcPts val="0"/>
              </a:spcAft>
              <a:buClr>
                <a:schemeClr val="lt1"/>
              </a:buClr>
              <a:buSzPts val="1400"/>
              <a:buChar char="○"/>
              <a:defRPr>
                <a:solidFill>
                  <a:schemeClr val="lt1"/>
                </a:solidFill>
              </a:defRPr>
            </a:lvl8pPr>
            <a:lvl9pPr indent="-317500" lvl="8" marL="4114800" rtl="0">
              <a:spcBef>
                <a:spcPts val="1000"/>
              </a:spcBef>
              <a:spcAft>
                <a:spcPts val="1000"/>
              </a:spcAft>
              <a:buClr>
                <a:schemeClr val="lt1"/>
              </a:buClr>
              <a:buSzPts val="1400"/>
              <a:buChar char="■"/>
              <a:defRPr>
                <a:solidFill>
                  <a:schemeClr val="lt1"/>
                </a:solidFill>
              </a:defRPr>
            </a:lvl9pPr>
          </a:lstStyle>
          <a:p/>
        </p:txBody>
      </p:sp>
      <p:pic>
        <p:nvPicPr>
          <p:cNvPr id="81" name="Google Shape;81;p9"/>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82" name="Google Shape;82;p9"/>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9"/>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84" name="Google Shape;84;p9"/>
          <p:cNvPicPr preferRelativeResize="0"/>
          <p:nvPr/>
        </p:nvPicPr>
        <p:blipFill>
          <a:blip r:embed="rId3">
            <a:alphaModFix/>
          </a:blip>
          <a:stretch>
            <a:fillRect/>
          </a:stretch>
        </p:blipFill>
        <p:spPr>
          <a:xfrm>
            <a:off x="1573574" y="4537136"/>
            <a:ext cx="206900" cy="1932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1">
    <p:bg>
      <p:bgPr>
        <a:solidFill>
          <a:schemeClr val="dk1"/>
        </a:solidFill>
      </p:bgPr>
    </p:bg>
    <p:spTree>
      <p:nvGrpSpPr>
        <p:cNvPr id="841" name="Shape 841"/>
        <p:cNvGrpSpPr/>
        <p:nvPr/>
      </p:nvGrpSpPr>
      <p:grpSpPr>
        <a:xfrm>
          <a:off x="0" y="0"/>
          <a:ext cx="0" cy="0"/>
          <a:chOff x="0" y="0"/>
          <a:chExt cx="0" cy="0"/>
        </a:xfrm>
      </p:grpSpPr>
      <p:pic>
        <p:nvPicPr>
          <p:cNvPr id="842" name="Google Shape;842;p83"/>
          <p:cNvPicPr preferRelativeResize="0"/>
          <p:nvPr/>
        </p:nvPicPr>
        <p:blipFill>
          <a:blip r:embed="rId2">
            <a:alphaModFix/>
          </a:blip>
          <a:stretch>
            <a:fillRect/>
          </a:stretch>
        </p:blipFill>
        <p:spPr>
          <a:xfrm>
            <a:off x="409575" y="1136775"/>
            <a:ext cx="2917548" cy="1305947"/>
          </a:xfrm>
          <a:prstGeom prst="rect">
            <a:avLst/>
          </a:prstGeom>
          <a:noFill/>
          <a:ln>
            <a:noFill/>
          </a:ln>
        </p:spPr>
      </p:pic>
      <p:pic>
        <p:nvPicPr>
          <p:cNvPr id="843" name="Google Shape;843;p83"/>
          <p:cNvPicPr preferRelativeResize="0"/>
          <p:nvPr/>
        </p:nvPicPr>
        <p:blipFill>
          <a:blip r:embed="rId3">
            <a:alphaModFix/>
          </a:blip>
          <a:stretch>
            <a:fillRect/>
          </a:stretch>
        </p:blipFill>
        <p:spPr>
          <a:xfrm>
            <a:off x="3524880" y="1136781"/>
            <a:ext cx="2917548" cy="1305947"/>
          </a:xfrm>
          <a:prstGeom prst="rect">
            <a:avLst/>
          </a:prstGeom>
          <a:noFill/>
          <a:ln>
            <a:noFill/>
          </a:ln>
        </p:spPr>
      </p:pic>
      <p:pic>
        <p:nvPicPr>
          <p:cNvPr id="844" name="Google Shape;844;p83"/>
          <p:cNvPicPr preferRelativeResize="0"/>
          <p:nvPr/>
        </p:nvPicPr>
        <p:blipFill>
          <a:blip r:embed="rId4">
            <a:alphaModFix/>
          </a:blip>
          <a:stretch>
            <a:fillRect/>
          </a:stretch>
        </p:blipFill>
        <p:spPr>
          <a:xfrm>
            <a:off x="409586" y="2641499"/>
            <a:ext cx="2917548" cy="1305947"/>
          </a:xfrm>
          <a:prstGeom prst="rect">
            <a:avLst/>
          </a:prstGeom>
          <a:noFill/>
          <a:ln>
            <a:noFill/>
          </a:ln>
        </p:spPr>
      </p:pic>
      <p:pic>
        <p:nvPicPr>
          <p:cNvPr id="845" name="Google Shape;845;p83"/>
          <p:cNvPicPr preferRelativeResize="0"/>
          <p:nvPr/>
        </p:nvPicPr>
        <p:blipFill>
          <a:blip r:embed="rId5">
            <a:alphaModFix/>
          </a:blip>
          <a:stretch>
            <a:fillRect/>
          </a:stretch>
        </p:blipFill>
        <p:spPr>
          <a:xfrm>
            <a:off x="3524877" y="2641490"/>
            <a:ext cx="2917548" cy="1305947"/>
          </a:xfrm>
          <a:prstGeom prst="rect">
            <a:avLst/>
          </a:prstGeom>
          <a:noFill/>
          <a:ln>
            <a:noFill/>
          </a:ln>
        </p:spPr>
      </p:pic>
      <p:sp>
        <p:nvSpPr>
          <p:cNvPr id="846" name="Google Shape;846;p8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47" name="Google Shape;847;p83"/>
          <p:cNvPicPr preferRelativeResize="0"/>
          <p:nvPr/>
        </p:nvPicPr>
        <p:blipFill>
          <a:blip r:embed="rId6">
            <a:alphaModFix/>
          </a:blip>
          <a:stretch>
            <a:fillRect/>
          </a:stretch>
        </p:blipFill>
        <p:spPr>
          <a:xfrm>
            <a:off x="-762396" y="0"/>
            <a:ext cx="548700" cy="2288640"/>
          </a:xfrm>
          <a:prstGeom prst="rect">
            <a:avLst/>
          </a:prstGeom>
          <a:noFill/>
          <a:ln>
            <a:noFill/>
          </a:ln>
        </p:spPr>
      </p:pic>
      <p:sp>
        <p:nvSpPr>
          <p:cNvPr id="848" name="Google Shape;848;p83"/>
          <p:cNvSpPr/>
          <p:nvPr>
            <p:ph idx="2" type="pic"/>
          </p:nvPr>
        </p:nvSpPr>
        <p:spPr>
          <a:xfrm>
            <a:off x="8595300" y="0"/>
            <a:ext cx="548700" cy="548700"/>
          </a:xfrm>
          <a:prstGeom prst="rect">
            <a:avLst/>
          </a:prstGeom>
          <a:noFill/>
          <a:ln>
            <a:noFill/>
          </a:ln>
        </p:spPr>
      </p:sp>
      <p:sp>
        <p:nvSpPr>
          <p:cNvPr id="849" name="Google Shape;849;p83"/>
          <p:cNvSpPr txBox="1"/>
          <p:nvPr>
            <p:ph idx="1" type="subTitle"/>
          </p:nvPr>
        </p:nvSpPr>
        <p:spPr>
          <a:xfrm>
            <a:off x="409600" y="1141338"/>
            <a:ext cx="29175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6200"/>
              <a:buFont typeface="Inter Medium"/>
              <a:buNone/>
              <a:defRPr sz="6200">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850" name="Google Shape;850;p83"/>
          <p:cNvSpPr txBox="1"/>
          <p:nvPr>
            <p:ph idx="3" type="subTitle"/>
          </p:nvPr>
        </p:nvSpPr>
        <p:spPr>
          <a:xfrm>
            <a:off x="1340800" y="1853550"/>
            <a:ext cx="1986300" cy="5139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lgn="r">
              <a:spcBef>
                <a:spcPts val="1000"/>
              </a:spcBef>
              <a:spcAft>
                <a:spcPts val="0"/>
              </a:spcAft>
              <a:buSzPts val="1200"/>
              <a:buFont typeface="Space Mono"/>
              <a:buNone/>
              <a:defRPr sz="1200">
                <a:latin typeface="Space Mono"/>
                <a:ea typeface="Space Mono"/>
                <a:cs typeface="Space Mono"/>
                <a:sym typeface="Space Mono"/>
              </a:defRPr>
            </a:lvl2pPr>
            <a:lvl3pPr lvl="2" rtl="0" algn="r">
              <a:spcBef>
                <a:spcPts val="1000"/>
              </a:spcBef>
              <a:spcAft>
                <a:spcPts val="0"/>
              </a:spcAft>
              <a:buSzPts val="1200"/>
              <a:buFont typeface="Space Mono"/>
              <a:buNone/>
              <a:defRPr sz="1200">
                <a:latin typeface="Space Mono"/>
                <a:ea typeface="Space Mono"/>
                <a:cs typeface="Space Mono"/>
                <a:sym typeface="Space Mono"/>
              </a:defRPr>
            </a:lvl3pPr>
            <a:lvl4pPr lvl="3" rtl="0" algn="r">
              <a:spcBef>
                <a:spcPts val="1000"/>
              </a:spcBef>
              <a:spcAft>
                <a:spcPts val="0"/>
              </a:spcAft>
              <a:buSzPts val="1200"/>
              <a:buFont typeface="Space Mono"/>
              <a:buNone/>
              <a:defRPr sz="1200">
                <a:latin typeface="Space Mono"/>
                <a:ea typeface="Space Mono"/>
                <a:cs typeface="Space Mono"/>
                <a:sym typeface="Space Mono"/>
              </a:defRPr>
            </a:lvl4pPr>
            <a:lvl5pPr lvl="4" rtl="0" algn="r">
              <a:spcBef>
                <a:spcPts val="1000"/>
              </a:spcBef>
              <a:spcAft>
                <a:spcPts val="0"/>
              </a:spcAft>
              <a:buSzPts val="1200"/>
              <a:buFont typeface="Space Mono"/>
              <a:buNone/>
              <a:defRPr sz="1200">
                <a:latin typeface="Space Mono"/>
                <a:ea typeface="Space Mono"/>
                <a:cs typeface="Space Mono"/>
                <a:sym typeface="Space Mono"/>
              </a:defRPr>
            </a:lvl5pPr>
            <a:lvl6pPr lvl="5" rtl="0" algn="r">
              <a:spcBef>
                <a:spcPts val="1000"/>
              </a:spcBef>
              <a:spcAft>
                <a:spcPts val="0"/>
              </a:spcAft>
              <a:buSzPts val="1200"/>
              <a:buFont typeface="Space Mono"/>
              <a:buNone/>
              <a:defRPr sz="1200">
                <a:latin typeface="Space Mono"/>
                <a:ea typeface="Space Mono"/>
                <a:cs typeface="Space Mono"/>
                <a:sym typeface="Space Mono"/>
              </a:defRPr>
            </a:lvl6pPr>
            <a:lvl7pPr lvl="6" rtl="0" algn="r">
              <a:spcBef>
                <a:spcPts val="1000"/>
              </a:spcBef>
              <a:spcAft>
                <a:spcPts val="0"/>
              </a:spcAft>
              <a:buSzPts val="1200"/>
              <a:buFont typeface="Space Mono"/>
              <a:buNone/>
              <a:defRPr sz="1200">
                <a:latin typeface="Space Mono"/>
                <a:ea typeface="Space Mono"/>
                <a:cs typeface="Space Mono"/>
                <a:sym typeface="Space Mono"/>
              </a:defRPr>
            </a:lvl7pPr>
            <a:lvl8pPr lvl="7" rtl="0" algn="r">
              <a:spcBef>
                <a:spcPts val="1000"/>
              </a:spcBef>
              <a:spcAft>
                <a:spcPts val="0"/>
              </a:spcAft>
              <a:buSzPts val="1200"/>
              <a:buFont typeface="Space Mono"/>
              <a:buNone/>
              <a:defRPr sz="1200">
                <a:latin typeface="Space Mono"/>
                <a:ea typeface="Space Mono"/>
                <a:cs typeface="Space Mono"/>
                <a:sym typeface="Space Mono"/>
              </a:defRPr>
            </a:lvl8pPr>
            <a:lvl9pPr lvl="8" rtl="0" algn="r">
              <a:spcBef>
                <a:spcPts val="1000"/>
              </a:spcBef>
              <a:spcAft>
                <a:spcPts val="1000"/>
              </a:spcAft>
              <a:buSzPts val="1200"/>
              <a:buFont typeface="Space Mono"/>
              <a:buNone/>
              <a:defRPr sz="1200">
                <a:latin typeface="Space Mono"/>
                <a:ea typeface="Space Mono"/>
                <a:cs typeface="Space Mono"/>
                <a:sym typeface="Space Mono"/>
              </a:defRPr>
            </a:lvl9pPr>
          </a:lstStyle>
          <a:p/>
        </p:txBody>
      </p:sp>
      <p:sp>
        <p:nvSpPr>
          <p:cNvPr id="851" name="Google Shape;851;p83"/>
          <p:cNvSpPr txBox="1"/>
          <p:nvPr>
            <p:ph idx="4" type="subTitle"/>
          </p:nvPr>
        </p:nvSpPr>
        <p:spPr>
          <a:xfrm>
            <a:off x="3524900" y="1141338"/>
            <a:ext cx="29175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6200"/>
              <a:buFont typeface="Inter Medium"/>
              <a:buNone/>
              <a:defRPr sz="6200">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852" name="Google Shape;852;p83"/>
          <p:cNvSpPr txBox="1"/>
          <p:nvPr>
            <p:ph idx="5" type="subTitle"/>
          </p:nvPr>
        </p:nvSpPr>
        <p:spPr>
          <a:xfrm>
            <a:off x="4456100" y="1853550"/>
            <a:ext cx="1986300" cy="5139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lgn="r">
              <a:spcBef>
                <a:spcPts val="1000"/>
              </a:spcBef>
              <a:spcAft>
                <a:spcPts val="0"/>
              </a:spcAft>
              <a:buSzPts val="1200"/>
              <a:buFont typeface="Space Mono"/>
              <a:buNone/>
              <a:defRPr sz="1200">
                <a:latin typeface="Space Mono"/>
                <a:ea typeface="Space Mono"/>
                <a:cs typeface="Space Mono"/>
                <a:sym typeface="Space Mono"/>
              </a:defRPr>
            </a:lvl2pPr>
            <a:lvl3pPr lvl="2" rtl="0" algn="r">
              <a:spcBef>
                <a:spcPts val="1000"/>
              </a:spcBef>
              <a:spcAft>
                <a:spcPts val="0"/>
              </a:spcAft>
              <a:buSzPts val="1200"/>
              <a:buFont typeface="Space Mono"/>
              <a:buNone/>
              <a:defRPr sz="1200">
                <a:latin typeface="Space Mono"/>
                <a:ea typeface="Space Mono"/>
                <a:cs typeface="Space Mono"/>
                <a:sym typeface="Space Mono"/>
              </a:defRPr>
            </a:lvl3pPr>
            <a:lvl4pPr lvl="3" rtl="0" algn="r">
              <a:spcBef>
                <a:spcPts val="1000"/>
              </a:spcBef>
              <a:spcAft>
                <a:spcPts val="0"/>
              </a:spcAft>
              <a:buSzPts val="1200"/>
              <a:buFont typeface="Space Mono"/>
              <a:buNone/>
              <a:defRPr sz="1200">
                <a:latin typeface="Space Mono"/>
                <a:ea typeface="Space Mono"/>
                <a:cs typeface="Space Mono"/>
                <a:sym typeface="Space Mono"/>
              </a:defRPr>
            </a:lvl4pPr>
            <a:lvl5pPr lvl="4" rtl="0" algn="r">
              <a:spcBef>
                <a:spcPts val="1000"/>
              </a:spcBef>
              <a:spcAft>
                <a:spcPts val="0"/>
              </a:spcAft>
              <a:buSzPts val="1200"/>
              <a:buFont typeface="Space Mono"/>
              <a:buNone/>
              <a:defRPr sz="1200">
                <a:latin typeface="Space Mono"/>
                <a:ea typeface="Space Mono"/>
                <a:cs typeface="Space Mono"/>
                <a:sym typeface="Space Mono"/>
              </a:defRPr>
            </a:lvl5pPr>
            <a:lvl6pPr lvl="5" rtl="0" algn="r">
              <a:spcBef>
                <a:spcPts val="1000"/>
              </a:spcBef>
              <a:spcAft>
                <a:spcPts val="0"/>
              </a:spcAft>
              <a:buSzPts val="1200"/>
              <a:buFont typeface="Space Mono"/>
              <a:buNone/>
              <a:defRPr sz="1200">
                <a:latin typeface="Space Mono"/>
                <a:ea typeface="Space Mono"/>
                <a:cs typeface="Space Mono"/>
                <a:sym typeface="Space Mono"/>
              </a:defRPr>
            </a:lvl6pPr>
            <a:lvl7pPr lvl="6" rtl="0" algn="r">
              <a:spcBef>
                <a:spcPts val="1000"/>
              </a:spcBef>
              <a:spcAft>
                <a:spcPts val="0"/>
              </a:spcAft>
              <a:buSzPts val="1200"/>
              <a:buFont typeface="Space Mono"/>
              <a:buNone/>
              <a:defRPr sz="1200">
                <a:latin typeface="Space Mono"/>
                <a:ea typeface="Space Mono"/>
                <a:cs typeface="Space Mono"/>
                <a:sym typeface="Space Mono"/>
              </a:defRPr>
            </a:lvl7pPr>
            <a:lvl8pPr lvl="7" rtl="0" algn="r">
              <a:spcBef>
                <a:spcPts val="1000"/>
              </a:spcBef>
              <a:spcAft>
                <a:spcPts val="0"/>
              </a:spcAft>
              <a:buSzPts val="1200"/>
              <a:buFont typeface="Space Mono"/>
              <a:buNone/>
              <a:defRPr sz="1200">
                <a:latin typeface="Space Mono"/>
                <a:ea typeface="Space Mono"/>
                <a:cs typeface="Space Mono"/>
                <a:sym typeface="Space Mono"/>
              </a:defRPr>
            </a:lvl8pPr>
            <a:lvl9pPr lvl="8" rtl="0" algn="r">
              <a:spcBef>
                <a:spcPts val="1000"/>
              </a:spcBef>
              <a:spcAft>
                <a:spcPts val="1000"/>
              </a:spcAft>
              <a:buSzPts val="1200"/>
              <a:buFont typeface="Space Mono"/>
              <a:buNone/>
              <a:defRPr sz="1200">
                <a:latin typeface="Space Mono"/>
                <a:ea typeface="Space Mono"/>
                <a:cs typeface="Space Mono"/>
                <a:sym typeface="Space Mono"/>
              </a:defRPr>
            </a:lvl9pPr>
          </a:lstStyle>
          <a:p/>
        </p:txBody>
      </p:sp>
      <p:sp>
        <p:nvSpPr>
          <p:cNvPr id="853" name="Google Shape;853;p83"/>
          <p:cNvSpPr txBox="1"/>
          <p:nvPr>
            <p:ph idx="6" type="subTitle"/>
          </p:nvPr>
        </p:nvSpPr>
        <p:spPr>
          <a:xfrm>
            <a:off x="409600" y="2617713"/>
            <a:ext cx="29175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6200"/>
              <a:buFont typeface="Inter Medium"/>
              <a:buNone/>
              <a:defRPr sz="6200">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854" name="Google Shape;854;p83"/>
          <p:cNvSpPr txBox="1"/>
          <p:nvPr>
            <p:ph idx="7" type="subTitle"/>
          </p:nvPr>
        </p:nvSpPr>
        <p:spPr>
          <a:xfrm>
            <a:off x="1340800" y="3329925"/>
            <a:ext cx="1986300" cy="5139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lgn="r">
              <a:spcBef>
                <a:spcPts val="1000"/>
              </a:spcBef>
              <a:spcAft>
                <a:spcPts val="0"/>
              </a:spcAft>
              <a:buSzPts val="1200"/>
              <a:buFont typeface="Space Mono"/>
              <a:buNone/>
              <a:defRPr sz="1200">
                <a:latin typeface="Space Mono"/>
                <a:ea typeface="Space Mono"/>
                <a:cs typeface="Space Mono"/>
                <a:sym typeface="Space Mono"/>
              </a:defRPr>
            </a:lvl2pPr>
            <a:lvl3pPr lvl="2" rtl="0" algn="r">
              <a:spcBef>
                <a:spcPts val="1000"/>
              </a:spcBef>
              <a:spcAft>
                <a:spcPts val="0"/>
              </a:spcAft>
              <a:buSzPts val="1200"/>
              <a:buFont typeface="Space Mono"/>
              <a:buNone/>
              <a:defRPr sz="1200">
                <a:latin typeface="Space Mono"/>
                <a:ea typeface="Space Mono"/>
                <a:cs typeface="Space Mono"/>
                <a:sym typeface="Space Mono"/>
              </a:defRPr>
            </a:lvl3pPr>
            <a:lvl4pPr lvl="3" rtl="0" algn="r">
              <a:spcBef>
                <a:spcPts val="1000"/>
              </a:spcBef>
              <a:spcAft>
                <a:spcPts val="0"/>
              </a:spcAft>
              <a:buSzPts val="1200"/>
              <a:buFont typeface="Space Mono"/>
              <a:buNone/>
              <a:defRPr sz="1200">
                <a:latin typeface="Space Mono"/>
                <a:ea typeface="Space Mono"/>
                <a:cs typeface="Space Mono"/>
                <a:sym typeface="Space Mono"/>
              </a:defRPr>
            </a:lvl4pPr>
            <a:lvl5pPr lvl="4" rtl="0" algn="r">
              <a:spcBef>
                <a:spcPts val="1000"/>
              </a:spcBef>
              <a:spcAft>
                <a:spcPts val="0"/>
              </a:spcAft>
              <a:buSzPts val="1200"/>
              <a:buFont typeface="Space Mono"/>
              <a:buNone/>
              <a:defRPr sz="1200">
                <a:latin typeface="Space Mono"/>
                <a:ea typeface="Space Mono"/>
                <a:cs typeface="Space Mono"/>
                <a:sym typeface="Space Mono"/>
              </a:defRPr>
            </a:lvl5pPr>
            <a:lvl6pPr lvl="5" rtl="0" algn="r">
              <a:spcBef>
                <a:spcPts val="1000"/>
              </a:spcBef>
              <a:spcAft>
                <a:spcPts val="0"/>
              </a:spcAft>
              <a:buSzPts val="1200"/>
              <a:buFont typeface="Space Mono"/>
              <a:buNone/>
              <a:defRPr sz="1200">
                <a:latin typeface="Space Mono"/>
                <a:ea typeface="Space Mono"/>
                <a:cs typeface="Space Mono"/>
                <a:sym typeface="Space Mono"/>
              </a:defRPr>
            </a:lvl6pPr>
            <a:lvl7pPr lvl="6" rtl="0" algn="r">
              <a:spcBef>
                <a:spcPts val="1000"/>
              </a:spcBef>
              <a:spcAft>
                <a:spcPts val="0"/>
              </a:spcAft>
              <a:buSzPts val="1200"/>
              <a:buFont typeface="Space Mono"/>
              <a:buNone/>
              <a:defRPr sz="1200">
                <a:latin typeface="Space Mono"/>
                <a:ea typeface="Space Mono"/>
                <a:cs typeface="Space Mono"/>
                <a:sym typeface="Space Mono"/>
              </a:defRPr>
            </a:lvl7pPr>
            <a:lvl8pPr lvl="7" rtl="0" algn="r">
              <a:spcBef>
                <a:spcPts val="1000"/>
              </a:spcBef>
              <a:spcAft>
                <a:spcPts val="0"/>
              </a:spcAft>
              <a:buSzPts val="1200"/>
              <a:buFont typeface="Space Mono"/>
              <a:buNone/>
              <a:defRPr sz="1200">
                <a:latin typeface="Space Mono"/>
                <a:ea typeface="Space Mono"/>
                <a:cs typeface="Space Mono"/>
                <a:sym typeface="Space Mono"/>
              </a:defRPr>
            </a:lvl8pPr>
            <a:lvl9pPr lvl="8" rtl="0" algn="r">
              <a:spcBef>
                <a:spcPts val="1000"/>
              </a:spcBef>
              <a:spcAft>
                <a:spcPts val="1000"/>
              </a:spcAft>
              <a:buSzPts val="1200"/>
              <a:buFont typeface="Space Mono"/>
              <a:buNone/>
              <a:defRPr sz="1200">
                <a:latin typeface="Space Mono"/>
                <a:ea typeface="Space Mono"/>
                <a:cs typeface="Space Mono"/>
                <a:sym typeface="Space Mono"/>
              </a:defRPr>
            </a:lvl9pPr>
          </a:lstStyle>
          <a:p/>
        </p:txBody>
      </p:sp>
      <p:sp>
        <p:nvSpPr>
          <p:cNvPr id="855" name="Google Shape;855;p83"/>
          <p:cNvSpPr txBox="1"/>
          <p:nvPr>
            <p:ph idx="8" type="subTitle"/>
          </p:nvPr>
        </p:nvSpPr>
        <p:spPr>
          <a:xfrm>
            <a:off x="3524900" y="2617713"/>
            <a:ext cx="2917500" cy="712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6200"/>
              <a:buFont typeface="Inter Medium"/>
              <a:buNone/>
              <a:defRPr sz="6200">
                <a:solidFill>
                  <a:schemeClr val="dk1"/>
                </a:solidFill>
                <a:latin typeface="Inter Medium"/>
                <a:ea typeface="Inter Medium"/>
                <a:cs typeface="Inter Medium"/>
                <a:sym typeface="Inter Medium"/>
              </a:defRPr>
            </a:lvl1pPr>
            <a:lvl2pPr lvl="1"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2pPr>
            <a:lvl3pPr lvl="2"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3pPr>
            <a:lvl4pPr lvl="3"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4pPr>
            <a:lvl5pPr lvl="4"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5pPr>
            <a:lvl6pPr lvl="5"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6pPr>
            <a:lvl7pPr lvl="6"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7pPr>
            <a:lvl8pPr lvl="7" rtl="0">
              <a:spcBef>
                <a:spcPts val="1000"/>
              </a:spcBef>
              <a:spcAft>
                <a:spcPts val="0"/>
              </a:spcAft>
              <a:buClr>
                <a:schemeClr val="dk1"/>
              </a:buClr>
              <a:buSzPts val="1400"/>
              <a:buFont typeface="Inter Medium"/>
              <a:buNone/>
              <a:defRPr>
                <a:solidFill>
                  <a:schemeClr val="dk1"/>
                </a:solidFill>
                <a:latin typeface="Inter Medium"/>
                <a:ea typeface="Inter Medium"/>
                <a:cs typeface="Inter Medium"/>
                <a:sym typeface="Inter Medium"/>
              </a:defRPr>
            </a:lvl8pPr>
            <a:lvl9pPr lvl="8" rtl="0">
              <a:spcBef>
                <a:spcPts val="1000"/>
              </a:spcBef>
              <a:spcAft>
                <a:spcPts val="1000"/>
              </a:spcAft>
              <a:buClr>
                <a:schemeClr val="dk1"/>
              </a:buClr>
              <a:buSzPts val="1400"/>
              <a:buFont typeface="Inter Medium"/>
              <a:buNone/>
              <a:defRPr>
                <a:solidFill>
                  <a:schemeClr val="dk1"/>
                </a:solidFill>
                <a:latin typeface="Inter Medium"/>
                <a:ea typeface="Inter Medium"/>
                <a:cs typeface="Inter Medium"/>
                <a:sym typeface="Inter Medium"/>
              </a:defRPr>
            </a:lvl9pPr>
          </a:lstStyle>
          <a:p/>
        </p:txBody>
      </p:sp>
      <p:sp>
        <p:nvSpPr>
          <p:cNvPr id="856" name="Google Shape;856;p83"/>
          <p:cNvSpPr txBox="1"/>
          <p:nvPr>
            <p:ph idx="9" type="subTitle"/>
          </p:nvPr>
        </p:nvSpPr>
        <p:spPr>
          <a:xfrm>
            <a:off x="4456100" y="3329925"/>
            <a:ext cx="1986300" cy="5139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lgn="r">
              <a:spcBef>
                <a:spcPts val="1000"/>
              </a:spcBef>
              <a:spcAft>
                <a:spcPts val="0"/>
              </a:spcAft>
              <a:buSzPts val="1200"/>
              <a:buFont typeface="Space Mono"/>
              <a:buNone/>
              <a:defRPr sz="1200">
                <a:latin typeface="Space Mono"/>
                <a:ea typeface="Space Mono"/>
                <a:cs typeface="Space Mono"/>
                <a:sym typeface="Space Mono"/>
              </a:defRPr>
            </a:lvl2pPr>
            <a:lvl3pPr lvl="2" rtl="0" algn="r">
              <a:spcBef>
                <a:spcPts val="1000"/>
              </a:spcBef>
              <a:spcAft>
                <a:spcPts val="0"/>
              </a:spcAft>
              <a:buSzPts val="1200"/>
              <a:buFont typeface="Space Mono"/>
              <a:buNone/>
              <a:defRPr sz="1200">
                <a:latin typeface="Space Mono"/>
                <a:ea typeface="Space Mono"/>
                <a:cs typeface="Space Mono"/>
                <a:sym typeface="Space Mono"/>
              </a:defRPr>
            </a:lvl3pPr>
            <a:lvl4pPr lvl="3" rtl="0" algn="r">
              <a:spcBef>
                <a:spcPts val="1000"/>
              </a:spcBef>
              <a:spcAft>
                <a:spcPts val="0"/>
              </a:spcAft>
              <a:buSzPts val="1200"/>
              <a:buFont typeface="Space Mono"/>
              <a:buNone/>
              <a:defRPr sz="1200">
                <a:latin typeface="Space Mono"/>
                <a:ea typeface="Space Mono"/>
                <a:cs typeface="Space Mono"/>
                <a:sym typeface="Space Mono"/>
              </a:defRPr>
            </a:lvl4pPr>
            <a:lvl5pPr lvl="4" rtl="0" algn="r">
              <a:spcBef>
                <a:spcPts val="1000"/>
              </a:spcBef>
              <a:spcAft>
                <a:spcPts val="0"/>
              </a:spcAft>
              <a:buSzPts val="1200"/>
              <a:buFont typeface="Space Mono"/>
              <a:buNone/>
              <a:defRPr sz="1200">
                <a:latin typeface="Space Mono"/>
                <a:ea typeface="Space Mono"/>
                <a:cs typeface="Space Mono"/>
                <a:sym typeface="Space Mono"/>
              </a:defRPr>
            </a:lvl5pPr>
            <a:lvl6pPr lvl="5" rtl="0" algn="r">
              <a:spcBef>
                <a:spcPts val="1000"/>
              </a:spcBef>
              <a:spcAft>
                <a:spcPts val="0"/>
              </a:spcAft>
              <a:buSzPts val="1200"/>
              <a:buFont typeface="Space Mono"/>
              <a:buNone/>
              <a:defRPr sz="1200">
                <a:latin typeface="Space Mono"/>
                <a:ea typeface="Space Mono"/>
                <a:cs typeface="Space Mono"/>
                <a:sym typeface="Space Mono"/>
              </a:defRPr>
            </a:lvl6pPr>
            <a:lvl7pPr lvl="6" rtl="0" algn="r">
              <a:spcBef>
                <a:spcPts val="1000"/>
              </a:spcBef>
              <a:spcAft>
                <a:spcPts val="0"/>
              </a:spcAft>
              <a:buSzPts val="1200"/>
              <a:buFont typeface="Space Mono"/>
              <a:buNone/>
              <a:defRPr sz="1200">
                <a:latin typeface="Space Mono"/>
                <a:ea typeface="Space Mono"/>
                <a:cs typeface="Space Mono"/>
                <a:sym typeface="Space Mono"/>
              </a:defRPr>
            </a:lvl7pPr>
            <a:lvl8pPr lvl="7" rtl="0" algn="r">
              <a:spcBef>
                <a:spcPts val="1000"/>
              </a:spcBef>
              <a:spcAft>
                <a:spcPts val="0"/>
              </a:spcAft>
              <a:buSzPts val="1200"/>
              <a:buFont typeface="Space Mono"/>
              <a:buNone/>
              <a:defRPr sz="1200">
                <a:latin typeface="Space Mono"/>
                <a:ea typeface="Space Mono"/>
                <a:cs typeface="Space Mono"/>
                <a:sym typeface="Space Mono"/>
              </a:defRPr>
            </a:lvl8pPr>
            <a:lvl9pPr lvl="8" rtl="0" algn="r">
              <a:spcBef>
                <a:spcPts val="1000"/>
              </a:spcBef>
              <a:spcAft>
                <a:spcPts val="1000"/>
              </a:spcAft>
              <a:buSzPts val="1200"/>
              <a:buFont typeface="Space Mono"/>
              <a:buNone/>
              <a:defRPr sz="1200">
                <a:latin typeface="Space Mono"/>
                <a:ea typeface="Space Mono"/>
                <a:cs typeface="Space Mono"/>
                <a:sym typeface="Space Mono"/>
              </a:defRPr>
            </a:lvl9pPr>
          </a:lstStyle>
          <a:p/>
        </p:txBody>
      </p:sp>
      <p:pic>
        <p:nvPicPr>
          <p:cNvPr id="857" name="Google Shape;857;p83"/>
          <p:cNvPicPr preferRelativeResize="0"/>
          <p:nvPr/>
        </p:nvPicPr>
        <p:blipFill>
          <a:blip r:embed="rId7">
            <a:alphaModFix/>
          </a:blip>
          <a:stretch>
            <a:fillRect/>
          </a:stretch>
        </p:blipFill>
        <p:spPr>
          <a:xfrm>
            <a:off x="457529" y="4543025"/>
            <a:ext cx="950976" cy="142646"/>
          </a:xfrm>
          <a:prstGeom prst="rect">
            <a:avLst/>
          </a:prstGeom>
          <a:noFill/>
          <a:ln>
            <a:noFill/>
          </a:ln>
        </p:spPr>
      </p:pic>
      <p:sp>
        <p:nvSpPr>
          <p:cNvPr id="858" name="Google Shape;858;p83"/>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859" name="Google Shape;859;p83"/>
          <p:cNvSpPr txBox="1"/>
          <p:nvPr>
            <p:ph idx="1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ix Heads">
  <p:cSld name="ONE_COLUMN_TEXT">
    <p:spTree>
      <p:nvGrpSpPr>
        <p:cNvPr id="860" name="Shape 860"/>
        <p:cNvGrpSpPr/>
        <p:nvPr/>
      </p:nvGrpSpPr>
      <p:grpSpPr>
        <a:xfrm>
          <a:off x="0" y="0"/>
          <a:ext cx="0" cy="0"/>
          <a:chOff x="0" y="0"/>
          <a:chExt cx="0" cy="0"/>
        </a:xfrm>
      </p:grpSpPr>
      <p:sp>
        <p:nvSpPr>
          <p:cNvPr id="861" name="Google Shape;861;p84"/>
          <p:cNvSpPr txBox="1"/>
          <p:nvPr>
            <p:ph type="title"/>
          </p:nvPr>
        </p:nvSpPr>
        <p:spPr>
          <a:xfrm>
            <a:off x="1294325" y="13801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2" name="Google Shape;862;p84"/>
          <p:cNvSpPr txBox="1"/>
          <p:nvPr>
            <p:ph idx="1" type="body"/>
          </p:nvPr>
        </p:nvSpPr>
        <p:spPr>
          <a:xfrm>
            <a:off x="1294325" y="18617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863" name="Google Shape;863;p84"/>
          <p:cNvSpPr txBox="1"/>
          <p:nvPr>
            <p:ph idx="2"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4" name="Google Shape;864;p84"/>
          <p:cNvSpPr/>
          <p:nvPr>
            <p:ph idx="3" type="pic"/>
          </p:nvPr>
        </p:nvSpPr>
        <p:spPr>
          <a:xfrm>
            <a:off x="444075" y="1157850"/>
            <a:ext cx="760800" cy="760800"/>
          </a:xfrm>
          <a:prstGeom prst="ellipse">
            <a:avLst/>
          </a:prstGeom>
          <a:noFill/>
          <a:ln>
            <a:noFill/>
          </a:ln>
        </p:spPr>
      </p:sp>
      <p:sp>
        <p:nvSpPr>
          <p:cNvPr id="865" name="Google Shape;865;p84"/>
          <p:cNvSpPr txBox="1"/>
          <p:nvPr>
            <p:ph idx="4" type="title"/>
          </p:nvPr>
        </p:nvSpPr>
        <p:spPr>
          <a:xfrm>
            <a:off x="3941275" y="13801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6" name="Google Shape;866;p84"/>
          <p:cNvSpPr txBox="1"/>
          <p:nvPr>
            <p:ph idx="5" type="body"/>
          </p:nvPr>
        </p:nvSpPr>
        <p:spPr>
          <a:xfrm>
            <a:off x="3941275" y="18617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867" name="Google Shape;867;p84"/>
          <p:cNvSpPr/>
          <p:nvPr>
            <p:ph idx="6" type="pic"/>
          </p:nvPr>
        </p:nvSpPr>
        <p:spPr>
          <a:xfrm>
            <a:off x="3091025" y="1157850"/>
            <a:ext cx="760800" cy="760800"/>
          </a:xfrm>
          <a:prstGeom prst="ellipse">
            <a:avLst/>
          </a:prstGeom>
          <a:noFill/>
          <a:ln>
            <a:noFill/>
          </a:ln>
        </p:spPr>
      </p:sp>
      <p:sp>
        <p:nvSpPr>
          <p:cNvPr id="868" name="Google Shape;868;p84"/>
          <p:cNvSpPr txBox="1"/>
          <p:nvPr>
            <p:ph idx="7" type="title"/>
          </p:nvPr>
        </p:nvSpPr>
        <p:spPr>
          <a:xfrm>
            <a:off x="6588225" y="13801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9" name="Google Shape;869;p84"/>
          <p:cNvSpPr/>
          <p:nvPr>
            <p:ph idx="8" type="pic"/>
          </p:nvPr>
        </p:nvSpPr>
        <p:spPr>
          <a:xfrm>
            <a:off x="5737975" y="1157850"/>
            <a:ext cx="760800" cy="760800"/>
          </a:xfrm>
          <a:prstGeom prst="ellipse">
            <a:avLst/>
          </a:prstGeom>
          <a:noFill/>
          <a:ln>
            <a:noFill/>
          </a:ln>
        </p:spPr>
      </p:sp>
      <p:sp>
        <p:nvSpPr>
          <p:cNvPr id="870" name="Google Shape;870;p84"/>
          <p:cNvSpPr txBox="1"/>
          <p:nvPr>
            <p:ph idx="9" type="title"/>
          </p:nvPr>
        </p:nvSpPr>
        <p:spPr>
          <a:xfrm>
            <a:off x="1294325" y="32432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1" name="Google Shape;871;p84"/>
          <p:cNvSpPr txBox="1"/>
          <p:nvPr>
            <p:ph idx="13" type="body"/>
          </p:nvPr>
        </p:nvSpPr>
        <p:spPr>
          <a:xfrm>
            <a:off x="1294325" y="37248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872" name="Google Shape;872;p84"/>
          <p:cNvSpPr/>
          <p:nvPr>
            <p:ph idx="14" type="pic"/>
          </p:nvPr>
        </p:nvSpPr>
        <p:spPr>
          <a:xfrm>
            <a:off x="444075" y="3020950"/>
            <a:ext cx="760800" cy="760800"/>
          </a:xfrm>
          <a:prstGeom prst="ellipse">
            <a:avLst/>
          </a:prstGeom>
          <a:noFill/>
          <a:ln>
            <a:noFill/>
          </a:ln>
        </p:spPr>
      </p:sp>
      <p:sp>
        <p:nvSpPr>
          <p:cNvPr id="873" name="Google Shape;873;p84"/>
          <p:cNvSpPr txBox="1"/>
          <p:nvPr>
            <p:ph idx="15" type="title"/>
          </p:nvPr>
        </p:nvSpPr>
        <p:spPr>
          <a:xfrm>
            <a:off x="3941275" y="32432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4" name="Google Shape;874;p84"/>
          <p:cNvSpPr txBox="1"/>
          <p:nvPr>
            <p:ph idx="16" type="body"/>
          </p:nvPr>
        </p:nvSpPr>
        <p:spPr>
          <a:xfrm>
            <a:off x="3941275" y="37248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875" name="Google Shape;875;p84"/>
          <p:cNvSpPr/>
          <p:nvPr>
            <p:ph idx="17" type="pic"/>
          </p:nvPr>
        </p:nvSpPr>
        <p:spPr>
          <a:xfrm>
            <a:off x="3091025" y="3020950"/>
            <a:ext cx="760800" cy="760800"/>
          </a:xfrm>
          <a:prstGeom prst="ellipse">
            <a:avLst/>
          </a:prstGeom>
          <a:noFill/>
          <a:ln>
            <a:noFill/>
          </a:ln>
        </p:spPr>
      </p:sp>
      <p:sp>
        <p:nvSpPr>
          <p:cNvPr id="876" name="Google Shape;876;p84"/>
          <p:cNvSpPr txBox="1"/>
          <p:nvPr>
            <p:ph idx="18" type="title"/>
          </p:nvPr>
        </p:nvSpPr>
        <p:spPr>
          <a:xfrm>
            <a:off x="6588225" y="3243250"/>
            <a:ext cx="17967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7" name="Google Shape;877;p84"/>
          <p:cNvSpPr/>
          <p:nvPr>
            <p:ph idx="19" type="pic"/>
          </p:nvPr>
        </p:nvSpPr>
        <p:spPr>
          <a:xfrm>
            <a:off x="5737975" y="3020950"/>
            <a:ext cx="760800" cy="760800"/>
          </a:xfrm>
          <a:prstGeom prst="ellipse">
            <a:avLst/>
          </a:prstGeom>
          <a:noFill/>
          <a:ln>
            <a:noFill/>
          </a:ln>
        </p:spPr>
      </p:sp>
      <p:sp>
        <p:nvSpPr>
          <p:cNvPr id="878" name="Google Shape;878;p84"/>
          <p:cNvSpPr txBox="1"/>
          <p:nvPr>
            <p:ph idx="12" type="sldNum"/>
          </p:nvPr>
        </p:nvSpPr>
        <p:spPr>
          <a:xfrm>
            <a:off x="8140933"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879" name="Google Shape;879;p84"/>
          <p:cNvSpPr txBox="1"/>
          <p:nvPr>
            <p:ph idx="20" type="sldNum"/>
          </p:nvPr>
        </p:nvSpPr>
        <p:spPr>
          <a:xfrm>
            <a:off x="7704106" y="4417550"/>
            <a:ext cx="7776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r>
              <a:rPr lang="en"/>
              <a:t>Slide /</a:t>
            </a:r>
            <a:endParaRPr/>
          </a:p>
        </p:txBody>
      </p:sp>
      <p:sp>
        <p:nvSpPr>
          <p:cNvPr id="880" name="Google Shape;880;p84"/>
          <p:cNvSpPr txBox="1"/>
          <p:nvPr>
            <p:ph idx="21" type="body"/>
          </p:nvPr>
        </p:nvSpPr>
        <p:spPr>
          <a:xfrm>
            <a:off x="6740625" y="20141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sp>
        <p:nvSpPr>
          <p:cNvPr id="881" name="Google Shape;881;p84"/>
          <p:cNvSpPr txBox="1"/>
          <p:nvPr>
            <p:ph idx="22" type="body"/>
          </p:nvPr>
        </p:nvSpPr>
        <p:spPr>
          <a:xfrm>
            <a:off x="6740625" y="3877246"/>
            <a:ext cx="1796700" cy="11592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SzPts val="1100"/>
              <a:buChar char="●"/>
              <a:defRPr sz="1100"/>
            </a:lvl1pPr>
            <a:lvl2pPr indent="-298450" lvl="1" marL="914400" rtl="0">
              <a:spcBef>
                <a:spcPts val="1000"/>
              </a:spcBef>
              <a:spcAft>
                <a:spcPts val="0"/>
              </a:spcAft>
              <a:buSzPts val="1100"/>
              <a:buChar char="○"/>
              <a:defRPr sz="1100"/>
            </a:lvl2pPr>
            <a:lvl3pPr indent="-298450" lvl="2" marL="1371600" rtl="0">
              <a:spcBef>
                <a:spcPts val="1000"/>
              </a:spcBef>
              <a:spcAft>
                <a:spcPts val="0"/>
              </a:spcAft>
              <a:buSzPts val="1100"/>
              <a:buChar char="■"/>
              <a:defRPr sz="1100"/>
            </a:lvl3pPr>
            <a:lvl4pPr indent="-298450" lvl="3" marL="1828800" rtl="0">
              <a:spcBef>
                <a:spcPts val="1000"/>
              </a:spcBef>
              <a:spcAft>
                <a:spcPts val="0"/>
              </a:spcAft>
              <a:buSzPts val="1100"/>
              <a:buChar char="●"/>
              <a:defRPr sz="1100"/>
            </a:lvl4pPr>
            <a:lvl5pPr indent="-298450" lvl="4" marL="2286000" rtl="0">
              <a:spcBef>
                <a:spcPts val="1000"/>
              </a:spcBef>
              <a:spcAft>
                <a:spcPts val="0"/>
              </a:spcAft>
              <a:buSzPts val="1100"/>
              <a:buChar char="○"/>
              <a:defRPr sz="1100"/>
            </a:lvl5pPr>
            <a:lvl6pPr indent="-298450" lvl="5" marL="2743200" rtl="0">
              <a:spcBef>
                <a:spcPts val="1000"/>
              </a:spcBef>
              <a:spcAft>
                <a:spcPts val="0"/>
              </a:spcAft>
              <a:buSzPts val="1100"/>
              <a:buChar char="■"/>
              <a:defRPr sz="1100"/>
            </a:lvl6pPr>
            <a:lvl7pPr indent="-298450" lvl="6" marL="3200400" rtl="0">
              <a:spcBef>
                <a:spcPts val="1000"/>
              </a:spcBef>
              <a:spcAft>
                <a:spcPts val="0"/>
              </a:spcAft>
              <a:buSzPts val="1100"/>
              <a:buChar char="●"/>
              <a:defRPr sz="1100"/>
            </a:lvl7pPr>
            <a:lvl8pPr indent="-298450" lvl="7" marL="3657600" rtl="0">
              <a:spcBef>
                <a:spcPts val="1000"/>
              </a:spcBef>
              <a:spcAft>
                <a:spcPts val="0"/>
              </a:spcAft>
              <a:buSzPts val="1100"/>
              <a:buChar char="○"/>
              <a:defRPr sz="1100"/>
            </a:lvl8pPr>
            <a:lvl9pPr indent="-298450" lvl="8" marL="4114800" rtl="0">
              <a:spcBef>
                <a:spcPts val="1000"/>
              </a:spcBef>
              <a:spcAft>
                <a:spcPts val="1000"/>
              </a:spcAft>
              <a:buSzPts val="1100"/>
              <a:buChar char="■"/>
              <a:defRPr sz="1100"/>
            </a:lvl9pPr>
          </a:lstStyle>
          <a:p/>
        </p:txBody>
      </p:sp>
      <p:pic>
        <p:nvPicPr>
          <p:cNvPr id="882" name="Google Shape;882;p84"/>
          <p:cNvPicPr preferRelativeResize="0"/>
          <p:nvPr/>
        </p:nvPicPr>
        <p:blipFill>
          <a:blip r:embed="rId2">
            <a:alphaModFix/>
          </a:blip>
          <a:stretch>
            <a:fillRect/>
          </a:stretch>
        </p:blipFill>
        <p:spPr>
          <a:xfrm>
            <a:off x="457529" y="4543025"/>
            <a:ext cx="950976" cy="14264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ix Heads (Small)">
  <p:cSld name="ONE_COLUMN_TEXT_1">
    <p:spTree>
      <p:nvGrpSpPr>
        <p:cNvPr id="883" name="Shape 883"/>
        <p:cNvGrpSpPr/>
        <p:nvPr/>
      </p:nvGrpSpPr>
      <p:grpSpPr>
        <a:xfrm>
          <a:off x="0" y="0"/>
          <a:ext cx="0" cy="0"/>
          <a:chOff x="0" y="0"/>
          <a:chExt cx="0" cy="0"/>
        </a:xfrm>
      </p:grpSpPr>
      <p:sp>
        <p:nvSpPr>
          <p:cNvPr id="884" name="Google Shape;884;p85"/>
          <p:cNvSpPr txBox="1"/>
          <p:nvPr>
            <p:ph type="title"/>
          </p:nvPr>
        </p:nvSpPr>
        <p:spPr>
          <a:xfrm>
            <a:off x="1219800" y="1466325"/>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85" name="Google Shape;885;p85"/>
          <p:cNvSpPr txBox="1"/>
          <p:nvPr>
            <p:ph idx="2"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6" name="Google Shape;886;p85"/>
          <p:cNvSpPr/>
          <p:nvPr>
            <p:ph idx="3" type="pic"/>
          </p:nvPr>
        </p:nvSpPr>
        <p:spPr>
          <a:xfrm>
            <a:off x="311700" y="1466325"/>
            <a:ext cx="908100" cy="908100"/>
          </a:xfrm>
          <a:prstGeom prst="ellipse">
            <a:avLst/>
          </a:prstGeom>
          <a:noFill/>
          <a:ln>
            <a:noFill/>
          </a:ln>
        </p:spPr>
      </p:sp>
      <p:sp>
        <p:nvSpPr>
          <p:cNvPr id="887" name="Google Shape;887;p85"/>
          <p:cNvSpPr txBox="1"/>
          <p:nvPr>
            <p:ph idx="1" type="subTitle"/>
          </p:nvPr>
        </p:nvSpPr>
        <p:spPr>
          <a:xfrm>
            <a:off x="1219800" y="1947825"/>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88" name="Google Shape;888;p85"/>
          <p:cNvSpPr txBox="1"/>
          <p:nvPr>
            <p:ph idx="4" type="title"/>
          </p:nvPr>
        </p:nvSpPr>
        <p:spPr>
          <a:xfrm>
            <a:off x="4033502" y="1466325"/>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89" name="Google Shape;889;p85"/>
          <p:cNvSpPr txBox="1"/>
          <p:nvPr>
            <p:ph idx="5" type="subTitle"/>
          </p:nvPr>
        </p:nvSpPr>
        <p:spPr>
          <a:xfrm>
            <a:off x="4033503" y="1947825"/>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90" name="Google Shape;890;p85"/>
          <p:cNvSpPr txBox="1"/>
          <p:nvPr>
            <p:ph idx="6" type="title"/>
          </p:nvPr>
        </p:nvSpPr>
        <p:spPr>
          <a:xfrm>
            <a:off x="6847205" y="1466325"/>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91" name="Google Shape;891;p85"/>
          <p:cNvSpPr txBox="1"/>
          <p:nvPr>
            <p:ph idx="7" type="subTitle"/>
          </p:nvPr>
        </p:nvSpPr>
        <p:spPr>
          <a:xfrm>
            <a:off x="6847205" y="1947825"/>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92" name="Google Shape;892;p85"/>
          <p:cNvSpPr/>
          <p:nvPr>
            <p:ph idx="8" type="pic"/>
          </p:nvPr>
        </p:nvSpPr>
        <p:spPr>
          <a:xfrm>
            <a:off x="3125400" y="1466325"/>
            <a:ext cx="908100" cy="908100"/>
          </a:xfrm>
          <a:prstGeom prst="ellipse">
            <a:avLst/>
          </a:prstGeom>
          <a:noFill/>
          <a:ln>
            <a:noFill/>
          </a:ln>
        </p:spPr>
      </p:sp>
      <p:sp>
        <p:nvSpPr>
          <p:cNvPr id="893" name="Google Shape;893;p85"/>
          <p:cNvSpPr/>
          <p:nvPr>
            <p:ph idx="9" type="pic"/>
          </p:nvPr>
        </p:nvSpPr>
        <p:spPr>
          <a:xfrm>
            <a:off x="5914500" y="1466325"/>
            <a:ext cx="908100" cy="908100"/>
          </a:xfrm>
          <a:prstGeom prst="ellipse">
            <a:avLst/>
          </a:prstGeom>
          <a:noFill/>
          <a:ln>
            <a:noFill/>
          </a:ln>
        </p:spPr>
      </p:sp>
      <p:sp>
        <p:nvSpPr>
          <p:cNvPr id="894" name="Google Shape;894;p85"/>
          <p:cNvSpPr txBox="1"/>
          <p:nvPr>
            <p:ph idx="13" type="title"/>
          </p:nvPr>
        </p:nvSpPr>
        <p:spPr>
          <a:xfrm>
            <a:off x="1219800" y="2961750"/>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95" name="Google Shape;895;p85"/>
          <p:cNvSpPr/>
          <p:nvPr>
            <p:ph idx="14" type="pic"/>
          </p:nvPr>
        </p:nvSpPr>
        <p:spPr>
          <a:xfrm>
            <a:off x="311700" y="2961750"/>
            <a:ext cx="908100" cy="908100"/>
          </a:xfrm>
          <a:prstGeom prst="ellipse">
            <a:avLst/>
          </a:prstGeom>
          <a:noFill/>
          <a:ln>
            <a:noFill/>
          </a:ln>
        </p:spPr>
      </p:sp>
      <p:sp>
        <p:nvSpPr>
          <p:cNvPr id="896" name="Google Shape;896;p85"/>
          <p:cNvSpPr txBox="1"/>
          <p:nvPr>
            <p:ph idx="15" type="subTitle"/>
          </p:nvPr>
        </p:nvSpPr>
        <p:spPr>
          <a:xfrm>
            <a:off x="1219800" y="3443250"/>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97" name="Google Shape;897;p85"/>
          <p:cNvSpPr txBox="1"/>
          <p:nvPr>
            <p:ph idx="16" type="title"/>
          </p:nvPr>
        </p:nvSpPr>
        <p:spPr>
          <a:xfrm>
            <a:off x="4033502" y="2961750"/>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98" name="Google Shape;898;p85"/>
          <p:cNvSpPr txBox="1"/>
          <p:nvPr>
            <p:ph idx="17" type="subTitle"/>
          </p:nvPr>
        </p:nvSpPr>
        <p:spPr>
          <a:xfrm>
            <a:off x="4033503" y="3443250"/>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899" name="Google Shape;899;p85"/>
          <p:cNvSpPr txBox="1"/>
          <p:nvPr>
            <p:ph idx="18" type="title"/>
          </p:nvPr>
        </p:nvSpPr>
        <p:spPr>
          <a:xfrm>
            <a:off x="6847205" y="2961750"/>
            <a:ext cx="1856400" cy="4815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Font typeface="Inter Medium"/>
              <a:buNone/>
              <a:defRPr sz="1800">
                <a:latin typeface="Inter Medium"/>
                <a:ea typeface="Inter Medium"/>
                <a:cs typeface="Inter Medium"/>
                <a:sym typeface="Inter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00" name="Google Shape;900;p85"/>
          <p:cNvSpPr txBox="1"/>
          <p:nvPr>
            <p:ph idx="19" type="subTitle"/>
          </p:nvPr>
        </p:nvSpPr>
        <p:spPr>
          <a:xfrm>
            <a:off x="6847205" y="3443250"/>
            <a:ext cx="1856400" cy="8391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Space Mono"/>
              <a:buNone/>
              <a:defRPr sz="1100">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901" name="Google Shape;901;p85"/>
          <p:cNvSpPr/>
          <p:nvPr>
            <p:ph idx="20" type="pic"/>
          </p:nvPr>
        </p:nvSpPr>
        <p:spPr>
          <a:xfrm>
            <a:off x="3125400" y="2961750"/>
            <a:ext cx="908100" cy="908100"/>
          </a:xfrm>
          <a:prstGeom prst="ellipse">
            <a:avLst/>
          </a:prstGeom>
          <a:noFill/>
          <a:ln>
            <a:noFill/>
          </a:ln>
        </p:spPr>
      </p:sp>
      <p:sp>
        <p:nvSpPr>
          <p:cNvPr id="902" name="Google Shape;902;p85"/>
          <p:cNvSpPr/>
          <p:nvPr>
            <p:ph idx="21" type="pic"/>
          </p:nvPr>
        </p:nvSpPr>
        <p:spPr>
          <a:xfrm>
            <a:off x="5914500" y="2961750"/>
            <a:ext cx="908100" cy="908100"/>
          </a:xfrm>
          <a:prstGeom prst="ellipse">
            <a:avLst/>
          </a:prstGeom>
          <a:noFill/>
          <a:ln>
            <a:noFill/>
          </a:ln>
        </p:spPr>
      </p:sp>
      <p:sp>
        <p:nvSpPr>
          <p:cNvPr id="903" name="Google Shape;903;p85"/>
          <p:cNvSpPr txBox="1"/>
          <p:nvPr>
            <p:ph idx="12" type="sldNum"/>
          </p:nvPr>
        </p:nvSpPr>
        <p:spPr>
          <a:xfrm>
            <a:off x="8140933"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04" name="Google Shape;904;p85"/>
          <p:cNvSpPr txBox="1"/>
          <p:nvPr>
            <p:ph idx="22" type="sldNum"/>
          </p:nvPr>
        </p:nvSpPr>
        <p:spPr>
          <a:xfrm>
            <a:off x="7704106" y="4417550"/>
            <a:ext cx="7776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r>
              <a:rPr lang="en"/>
              <a:t>Slide /</a:t>
            </a:r>
            <a:endParaRPr/>
          </a:p>
        </p:txBody>
      </p:sp>
      <p:pic>
        <p:nvPicPr>
          <p:cNvPr id="905" name="Google Shape;905;p85"/>
          <p:cNvPicPr preferRelativeResize="0"/>
          <p:nvPr/>
        </p:nvPicPr>
        <p:blipFill>
          <a:blip r:embed="rId2">
            <a:alphaModFix/>
          </a:blip>
          <a:stretch>
            <a:fillRect/>
          </a:stretch>
        </p:blipFill>
        <p:spPr>
          <a:xfrm>
            <a:off x="457529" y="4543025"/>
            <a:ext cx="950976" cy="142646"/>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Five Heads (Cards)">
  <p:cSld name="ONE_COLUMN_TEXT_1_1">
    <p:spTree>
      <p:nvGrpSpPr>
        <p:cNvPr id="906" name="Shape 906"/>
        <p:cNvGrpSpPr/>
        <p:nvPr/>
      </p:nvGrpSpPr>
      <p:grpSpPr>
        <a:xfrm>
          <a:off x="0" y="0"/>
          <a:ext cx="0" cy="0"/>
          <a:chOff x="0" y="0"/>
          <a:chExt cx="0" cy="0"/>
        </a:xfrm>
      </p:grpSpPr>
      <p:sp>
        <p:nvSpPr>
          <p:cNvPr id="907" name="Google Shape;907;p8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08" name="Google Shape;908;p86"/>
          <p:cNvPicPr preferRelativeResize="0"/>
          <p:nvPr/>
        </p:nvPicPr>
        <p:blipFill>
          <a:blip r:embed="rId2">
            <a:alphaModFix/>
          </a:blip>
          <a:stretch>
            <a:fillRect/>
          </a:stretch>
        </p:blipFill>
        <p:spPr>
          <a:xfrm>
            <a:off x="457529" y="4543025"/>
            <a:ext cx="950976" cy="142646"/>
          </a:xfrm>
          <a:prstGeom prst="rect">
            <a:avLst/>
          </a:prstGeom>
          <a:noFill/>
          <a:ln>
            <a:noFill/>
          </a:ln>
        </p:spPr>
      </p:pic>
      <p:pic>
        <p:nvPicPr>
          <p:cNvPr id="909" name="Google Shape;909;p86"/>
          <p:cNvPicPr preferRelativeResize="0"/>
          <p:nvPr/>
        </p:nvPicPr>
        <p:blipFill>
          <a:blip r:embed="rId3">
            <a:alphaModFix amt="10000"/>
          </a:blip>
          <a:stretch>
            <a:fillRect/>
          </a:stretch>
        </p:blipFill>
        <p:spPr>
          <a:xfrm>
            <a:off x="414563" y="1811724"/>
            <a:ext cx="1515025" cy="2192350"/>
          </a:xfrm>
          <a:prstGeom prst="rect">
            <a:avLst/>
          </a:prstGeom>
          <a:noFill/>
          <a:ln>
            <a:noFill/>
          </a:ln>
        </p:spPr>
      </p:pic>
      <p:sp>
        <p:nvSpPr>
          <p:cNvPr id="910" name="Google Shape;910;p86"/>
          <p:cNvSpPr txBox="1"/>
          <p:nvPr>
            <p:ph idx="2" type="title"/>
          </p:nvPr>
        </p:nvSpPr>
        <p:spPr>
          <a:xfrm>
            <a:off x="414575"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1" name="Google Shape;911;p86"/>
          <p:cNvSpPr txBox="1"/>
          <p:nvPr>
            <p:ph idx="1" type="subTitle"/>
          </p:nvPr>
        </p:nvSpPr>
        <p:spPr>
          <a:xfrm>
            <a:off x="414575"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912" name="Google Shape;912;p86"/>
          <p:cNvSpPr/>
          <p:nvPr>
            <p:ph idx="3" type="pic"/>
          </p:nvPr>
        </p:nvSpPr>
        <p:spPr>
          <a:xfrm>
            <a:off x="718038" y="1237000"/>
            <a:ext cx="908100" cy="908100"/>
          </a:xfrm>
          <a:prstGeom prst="ellipse">
            <a:avLst/>
          </a:prstGeom>
          <a:noFill/>
          <a:ln>
            <a:noFill/>
          </a:ln>
        </p:spPr>
      </p:sp>
      <p:pic>
        <p:nvPicPr>
          <p:cNvPr id="913" name="Google Shape;913;p86"/>
          <p:cNvPicPr preferRelativeResize="0"/>
          <p:nvPr/>
        </p:nvPicPr>
        <p:blipFill>
          <a:blip r:embed="rId3">
            <a:alphaModFix amt="10000"/>
          </a:blip>
          <a:stretch>
            <a:fillRect/>
          </a:stretch>
        </p:blipFill>
        <p:spPr>
          <a:xfrm>
            <a:off x="2112948" y="1811724"/>
            <a:ext cx="1515025" cy="2192350"/>
          </a:xfrm>
          <a:prstGeom prst="rect">
            <a:avLst/>
          </a:prstGeom>
          <a:noFill/>
          <a:ln>
            <a:noFill/>
          </a:ln>
        </p:spPr>
      </p:pic>
      <p:sp>
        <p:nvSpPr>
          <p:cNvPr id="914" name="Google Shape;914;p86"/>
          <p:cNvSpPr txBox="1"/>
          <p:nvPr>
            <p:ph idx="4" type="title"/>
          </p:nvPr>
        </p:nvSpPr>
        <p:spPr>
          <a:xfrm>
            <a:off x="2112960"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5" name="Google Shape;915;p86"/>
          <p:cNvSpPr txBox="1"/>
          <p:nvPr>
            <p:ph idx="5" type="subTitle"/>
          </p:nvPr>
        </p:nvSpPr>
        <p:spPr>
          <a:xfrm>
            <a:off x="2112961"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916" name="Google Shape;916;p86"/>
          <p:cNvSpPr/>
          <p:nvPr>
            <p:ph idx="6" type="pic"/>
          </p:nvPr>
        </p:nvSpPr>
        <p:spPr>
          <a:xfrm>
            <a:off x="2416423" y="1237000"/>
            <a:ext cx="908100" cy="908100"/>
          </a:xfrm>
          <a:prstGeom prst="ellipse">
            <a:avLst/>
          </a:prstGeom>
          <a:noFill/>
          <a:ln>
            <a:noFill/>
          </a:ln>
        </p:spPr>
      </p:sp>
      <p:pic>
        <p:nvPicPr>
          <p:cNvPr id="917" name="Google Shape;917;p86"/>
          <p:cNvPicPr preferRelativeResize="0"/>
          <p:nvPr/>
        </p:nvPicPr>
        <p:blipFill>
          <a:blip r:embed="rId3">
            <a:alphaModFix amt="10000"/>
          </a:blip>
          <a:stretch>
            <a:fillRect/>
          </a:stretch>
        </p:blipFill>
        <p:spPr>
          <a:xfrm>
            <a:off x="3811333" y="1811724"/>
            <a:ext cx="1515025" cy="2192350"/>
          </a:xfrm>
          <a:prstGeom prst="rect">
            <a:avLst/>
          </a:prstGeom>
          <a:noFill/>
          <a:ln>
            <a:noFill/>
          </a:ln>
        </p:spPr>
      </p:pic>
      <p:sp>
        <p:nvSpPr>
          <p:cNvPr id="918" name="Google Shape;918;p86"/>
          <p:cNvSpPr txBox="1"/>
          <p:nvPr>
            <p:ph idx="7" type="title"/>
          </p:nvPr>
        </p:nvSpPr>
        <p:spPr>
          <a:xfrm>
            <a:off x="3811346"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9" name="Google Shape;919;p86"/>
          <p:cNvSpPr txBox="1"/>
          <p:nvPr>
            <p:ph idx="8" type="subTitle"/>
          </p:nvPr>
        </p:nvSpPr>
        <p:spPr>
          <a:xfrm>
            <a:off x="3811346"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920" name="Google Shape;920;p86"/>
          <p:cNvSpPr/>
          <p:nvPr>
            <p:ph idx="9" type="pic"/>
          </p:nvPr>
        </p:nvSpPr>
        <p:spPr>
          <a:xfrm>
            <a:off x="4114808" y="1237000"/>
            <a:ext cx="908100" cy="908100"/>
          </a:xfrm>
          <a:prstGeom prst="ellipse">
            <a:avLst/>
          </a:prstGeom>
          <a:noFill/>
          <a:ln>
            <a:noFill/>
          </a:ln>
        </p:spPr>
      </p:sp>
      <p:pic>
        <p:nvPicPr>
          <p:cNvPr id="921" name="Google Shape;921;p86"/>
          <p:cNvPicPr preferRelativeResize="0"/>
          <p:nvPr/>
        </p:nvPicPr>
        <p:blipFill>
          <a:blip r:embed="rId3">
            <a:alphaModFix amt="10000"/>
          </a:blip>
          <a:stretch>
            <a:fillRect/>
          </a:stretch>
        </p:blipFill>
        <p:spPr>
          <a:xfrm>
            <a:off x="5509719" y="1811724"/>
            <a:ext cx="1515025" cy="2192350"/>
          </a:xfrm>
          <a:prstGeom prst="rect">
            <a:avLst/>
          </a:prstGeom>
          <a:noFill/>
          <a:ln>
            <a:noFill/>
          </a:ln>
        </p:spPr>
      </p:pic>
      <p:sp>
        <p:nvSpPr>
          <p:cNvPr id="922" name="Google Shape;922;p86"/>
          <p:cNvSpPr txBox="1"/>
          <p:nvPr>
            <p:ph idx="13" type="title"/>
          </p:nvPr>
        </p:nvSpPr>
        <p:spPr>
          <a:xfrm>
            <a:off x="5509731"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23" name="Google Shape;923;p86"/>
          <p:cNvSpPr txBox="1"/>
          <p:nvPr>
            <p:ph idx="14" type="subTitle"/>
          </p:nvPr>
        </p:nvSpPr>
        <p:spPr>
          <a:xfrm>
            <a:off x="5509731"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924" name="Google Shape;924;p86"/>
          <p:cNvSpPr/>
          <p:nvPr>
            <p:ph idx="15" type="pic"/>
          </p:nvPr>
        </p:nvSpPr>
        <p:spPr>
          <a:xfrm>
            <a:off x="5813194" y="1237000"/>
            <a:ext cx="908100" cy="908100"/>
          </a:xfrm>
          <a:prstGeom prst="ellipse">
            <a:avLst/>
          </a:prstGeom>
          <a:noFill/>
          <a:ln>
            <a:noFill/>
          </a:ln>
        </p:spPr>
      </p:sp>
      <p:pic>
        <p:nvPicPr>
          <p:cNvPr id="925" name="Google Shape;925;p86"/>
          <p:cNvPicPr preferRelativeResize="0"/>
          <p:nvPr/>
        </p:nvPicPr>
        <p:blipFill>
          <a:blip r:embed="rId3">
            <a:alphaModFix amt="10000"/>
          </a:blip>
          <a:stretch>
            <a:fillRect/>
          </a:stretch>
        </p:blipFill>
        <p:spPr>
          <a:xfrm>
            <a:off x="7208104" y="1811724"/>
            <a:ext cx="1515025" cy="2192350"/>
          </a:xfrm>
          <a:prstGeom prst="rect">
            <a:avLst/>
          </a:prstGeom>
          <a:noFill/>
          <a:ln>
            <a:noFill/>
          </a:ln>
        </p:spPr>
      </p:pic>
      <p:sp>
        <p:nvSpPr>
          <p:cNvPr id="926" name="Google Shape;926;p86"/>
          <p:cNvSpPr txBox="1"/>
          <p:nvPr>
            <p:ph idx="16" type="title"/>
          </p:nvPr>
        </p:nvSpPr>
        <p:spPr>
          <a:xfrm>
            <a:off x="7208117" y="2562750"/>
            <a:ext cx="1515000" cy="481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800"/>
              <a:buFont typeface="Inter Medium"/>
              <a:buNone/>
              <a:defRPr sz="1800">
                <a:latin typeface="Inter Medium"/>
                <a:ea typeface="Inter Medium"/>
                <a:cs typeface="Inter Medium"/>
                <a:sym typeface="Inter Medium"/>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27" name="Google Shape;927;p86"/>
          <p:cNvSpPr txBox="1"/>
          <p:nvPr>
            <p:ph idx="17" type="subTitle"/>
          </p:nvPr>
        </p:nvSpPr>
        <p:spPr>
          <a:xfrm>
            <a:off x="7208117" y="3044250"/>
            <a:ext cx="1515000" cy="839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100"/>
              <a:buFont typeface="Space Mono"/>
              <a:buNone/>
              <a:defRPr sz="1100">
                <a:latin typeface="Space Mono"/>
                <a:ea typeface="Space Mono"/>
                <a:cs typeface="Space Mono"/>
                <a:sym typeface="Space Mono"/>
              </a:defRPr>
            </a:lvl1pPr>
            <a:lvl2pPr lvl="1" rtl="0" algn="ctr">
              <a:spcBef>
                <a:spcPts val="1000"/>
              </a:spcBef>
              <a:spcAft>
                <a:spcPts val="0"/>
              </a:spcAft>
              <a:buSzPts val="1400"/>
              <a:buNone/>
              <a:defRPr/>
            </a:lvl2pPr>
            <a:lvl3pPr lvl="2" rtl="0" algn="ctr">
              <a:spcBef>
                <a:spcPts val="1000"/>
              </a:spcBef>
              <a:spcAft>
                <a:spcPts val="0"/>
              </a:spcAft>
              <a:buSzPts val="1400"/>
              <a:buNone/>
              <a:defRPr/>
            </a:lvl3pPr>
            <a:lvl4pPr lvl="3" rtl="0" algn="ctr">
              <a:spcBef>
                <a:spcPts val="1000"/>
              </a:spcBef>
              <a:spcAft>
                <a:spcPts val="0"/>
              </a:spcAft>
              <a:buSzPts val="1400"/>
              <a:buNone/>
              <a:defRPr/>
            </a:lvl4pPr>
            <a:lvl5pPr lvl="4" rtl="0" algn="ctr">
              <a:spcBef>
                <a:spcPts val="1000"/>
              </a:spcBef>
              <a:spcAft>
                <a:spcPts val="0"/>
              </a:spcAft>
              <a:buSzPts val="1400"/>
              <a:buNone/>
              <a:defRPr/>
            </a:lvl5pPr>
            <a:lvl6pPr lvl="5" rtl="0" algn="ctr">
              <a:spcBef>
                <a:spcPts val="1000"/>
              </a:spcBef>
              <a:spcAft>
                <a:spcPts val="0"/>
              </a:spcAft>
              <a:buSzPts val="1400"/>
              <a:buNone/>
              <a:defRPr/>
            </a:lvl6pPr>
            <a:lvl7pPr lvl="6" rtl="0" algn="ctr">
              <a:spcBef>
                <a:spcPts val="1000"/>
              </a:spcBef>
              <a:spcAft>
                <a:spcPts val="0"/>
              </a:spcAft>
              <a:buSzPts val="1400"/>
              <a:buNone/>
              <a:defRPr/>
            </a:lvl7pPr>
            <a:lvl8pPr lvl="7" rtl="0" algn="ctr">
              <a:spcBef>
                <a:spcPts val="1000"/>
              </a:spcBef>
              <a:spcAft>
                <a:spcPts val="0"/>
              </a:spcAft>
              <a:buSzPts val="1400"/>
              <a:buNone/>
              <a:defRPr/>
            </a:lvl8pPr>
            <a:lvl9pPr lvl="8" rtl="0" algn="ctr">
              <a:spcBef>
                <a:spcPts val="1000"/>
              </a:spcBef>
              <a:spcAft>
                <a:spcPts val="1000"/>
              </a:spcAft>
              <a:buSzPts val="1400"/>
              <a:buNone/>
              <a:defRPr/>
            </a:lvl9pPr>
          </a:lstStyle>
          <a:p/>
        </p:txBody>
      </p:sp>
      <p:sp>
        <p:nvSpPr>
          <p:cNvPr id="928" name="Google Shape;928;p86"/>
          <p:cNvSpPr/>
          <p:nvPr>
            <p:ph idx="18" type="pic"/>
          </p:nvPr>
        </p:nvSpPr>
        <p:spPr>
          <a:xfrm>
            <a:off x="7511579" y="1237000"/>
            <a:ext cx="908100" cy="908100"/>
          </a:xfrm>
          <a:prstGeom prst="ellipse">
            <a:avLst/>
          </a:prstGeom>
          <a:noFill/>
          <a:ln>
            <a:noFill/>
          </a:ln>
        </p:spPr>
      </p:sp>
      <p:sp>
        <p:nvSpPr>
          <p:cNvPr id="929" name="Google Shape;929;p86"/>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30" name="Google Shape;930;p86"/>
          <p:cNvSpPr txBox="1"/>
          <p:nvPr>
            <p:ph idx="19"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eft)">
  <p:cSld name="MAIN_POINT">
    <p:spTree>
      <p:nvGrpSpPr>
        <p:cNvPr id="931" name="Shape 931"/>
        <p:cNvGrpSpPr/>
        <p:nvPr/>
      </p:nvGrpSpPr>
      <p:grpSpPr>
        <a:xfrm>
          <a:off x="0" y="0"/>
          <a:ext cx="0" cy="0"/>
          <a:chOff x="0" y="0"/>
          <a:chExt cx="0" cy="0"/>
        </a:xfrm>
      </p:grpSpPr>
      <p:sp>
        <p:nvSpPr>
          <p:cNvPr id="932" name="Google Shape;932;p8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p:txBody>
      </p:sp>
      <p:pic>
        <p:nvPicPr>
          <p:cNvPr id="933" name="Google Shape;933;p87"/>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934" name="Google Shape;934;p87"/>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35" name="Google Shape;935;p87"/>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6" name="Shape 936"/>
        <p:cNvGrpSpPr/>
        <p:nvPr/>
      </p:nvGrpSpPr>
      <p:grpSpPr>
        <a:xfrm>
          <a:off x="0" y="0"/>
          <a:ext cx="0" cy="0"/>
          <a:chOff x="0" y="0"/>
          <a:chExt cx="0" cy="0"/>
        </a:xfrm>
      </p:grpSpPr>
      <p:sp>
        <p:nvSpPr>
          <p:cNvPr id="937" name="Google Shape;937;p8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39" name="Google Shape;939;p8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0" name="Google Shape;940;p8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000"/>
              </a:spcBef>
              <a:spcAft>
                <a:spcPts val="0"/>
              </a:spcAft>
              <a:buClr>
                <a:schemeClr val="dk1"/>
              </a:buClr>
              <a:buSzPts val="1400"/>
              <a:buChar char="○"/>
              <a:defRPr>
                <a:solidFill>
                  <a:schemeClr val="dk1"/>
                </a:solidFill>
              </a:defRPr>
            </a:lvl2pPr>
            <a:lvl3pPr indent="-317500" lvl="2" marL="1371600" rtl="0">
              <a:spcBef>
                <a:spcPts val="1000"/>
              </a:spcBef>
              <a:spcAft>
                <a:spcPts val="0"/>
              </a:spcAft>
              <a:buClr>
                <a:schemeClr val="dk1"/>
              </a:buClr>
              <a:buSzPts val="1400"/>
              <a:buChar char="■"/>
              <a:defRPr>
                <a:solidFill>
                  <a:schemeClr val="dk1"/>
                </a:solidFill>
              </a:defRPr>
            </a:lvl3pPr>
            <a:lvl4pPr indent="-317500" lvl="3" marL="1828800" rtl="0">
              <a:spcBef>
                <a:spcPts val="1000"/>
              </a:spcBef>
              <a:spcAft>
                <a:spcPts val="0"/>
              </a:spcAft>
              <a:buClr>
                <a:schemeClr val="dk1"/>
              </a:buClr>
              <a:buSzPts val="1400"/>
              <a:buChar char="●"/>
              <a:defRPr>
                <a:solidFill>
                  <a:schemeClr val="dk1"/>
                </a:solidFill>
              </a:defRPr>
            </a:lvl4pPr>
            <a:lvl5pPr indent="-317500" lvl="4" marL="2286000" rtl="0">
              <a:spcBef>
                <a:spcPts val="1000"/>
              </a:spcBef>
              <a:spcAft>
                <a:spcPts val="0"/>
              </a:spcAft>
              <a:buClr>
                <a:schemeClr val="dk1"/>
              </a:buClr>
              <a:buSzPts val="1400"/>
              <a:buChar char="○"/>
              <a:defRPr>
                <a:solidFill>
                  <a:schemeClr val="dk1"/>
                </a:solidFill>
              </a:defRPr>
            </a:lvl5pPr>
            <a:lvl6pPr indent="-317500" lvl="5" marL="2743200" rtl="0">
              <a:spcBef>
                <a:spcPts val="1000"/>
              </a:spcBef>
              <a:spcAft>
                <a:spcPts val="0"/>
              </a:spcAft>
              <a:buClr>
                <a:schemeClr val="dk1"/>
              </a:buClr>
              <a:buSzPts val="1400"/>
              <a:buChar char="■"/>
              <a:defRPr>
                <a:solidFill>
                  <a:schemeClr val="dk1"/>
                </a:solidFill>
              </a:defRPr>
            </a:lvl6pPr>
            <a:lvl7pPr indent="-317500" lvl="6" marL="3200400" rtl="0">
              <a:spcBef>
                <a:spcPts val="1000"/>
              </a:spcBef>
              <a:spcAft>
                <a:spcPts val="0"/>
              </a:spcAft>
              <a:buClr>
                <a:schemeClr val="dk1"/>
              </a:buClr>
              <a:buSzPts val="1400"/>
              <a:buChar char="●"/>
              <a:defRPr>
                <a:solidFill>
                  <a:schemeClr val="dk1"/>
                </a:solidFill>
              </a:defRPr>
            </a:lvl7pPr>
            <a:lvl8pPr indent="-317500" lvl="7" marL="3657600" rtl="0">
              <a:spcBef>
                <a:spcPts val="1000"/>
              </a:spcBef>
              <a:spcAft>
                <a:spcPts val="0"/>
              </a:spcAft>
              <a:buClr>
                <a:schemeClr val="dk1"/>
              </a:buClr>
              <a:buSzPts val="1400"/>
              <a:buChar char="○"/>
              <a:defRPr>
                <a:solidFill>
                  <a:schemeClr val="dk1"/>
                </a:solidFill>
              </a:defRPr>
            </a:lvl8pPr>
            <a:lvl9pPr indent="-317500" lvl="8" marL="4114800" rtl="0">
              <a:spcBef>
                <a:spcPts val="1000"/>
              </a:spcBef>
              <a:spcAft>
                <a:spcPts val="1000"/>
              </a:spcAft>
              <a:buClr>
                <a:schemeClr val="dk1"/>
              </a:buClr>
              <a:buSzPts val="1400"/>
              <a:buChar char="■"/>
              <a:defRPr>
                <a:solidFill>
                  <a:schemeClr val="dk1"/>
                </a:solidFill>
              </a:defRPr>
            </a:lvl9pPr>
          </a:lstStyle>
          <a:p/>
        </p:txBody>
      </p:sp>
      <p:pic>
        <p:nvPicPr>
          <p:cNvPr id="941" name="Google Shape;941;p88"/>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942" name="Google Shape;942;p88"/>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43" name="Google Shape;943;p88"/>
          <p:cNvSpPr txBox="1"/>
          <p:nvPr>
            <p:ph idx="3"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1">
    <p:spTree>
      <p:nvGrpSpPr>
        <p:cNvPr id="944" name="Shape 944"/>
        <p:cNvGrpSpPr/>
        <p:nvPr/>
      </p:nvGrpSpPr>
      <p:grpSpPr>
        <a:xfrm>
          <a:off x="0" y="0"/>
          <a:ext cx="0" cy="0"/>
          <a:chOff x="0" y="0"/>
          <a:chExt cx="0" cy="0"/>
        </a:xfrm>
      </p:grpSpPr>
      <p:sp>
        <p:nvSpPr>
          <p:cNvPr id="945" name="Google Shape;945;p89"/>
          <p:cNvSpPr txBox="1"/>
          <p:nvPr>
            <p:ph type="title"/>
          </p:nvPr>
        </p:nvSpPr>
        <p:spPr>
          <a:xfrm>
            <a:off x="656250" y="942850"/>
            <a:ext cx="7831500" cy="888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Font typeface="Inter ExtraBold"/>
              <a:buNone/>
              <a:defRPr sz="4200">
                <a:latin typeface="Inter ExtraBold"/>
                <a:ea typeface="Inter ExtraBold"/>
                <a:cs typeface="Inter ExtraBold"/>
                <a:sym typeface="Inter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46" name="Google Shape;946;p89"/>
          <p:cNvSpPr txBox="1"/>
          <p:nvPr>
            <p:ph idx="1" type="subTitle"/>
          </p:nvPr>
        </p:nvSpPr>
        <p:spPr>
          <a:xfrm>
            <a:off x="656250" y="1919425"/>
            <a:ext cx="7831500" cy="1896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D9D9D9"/>
              </a:buClr>
              <a:buSzPts val="2100"/>
              <a:buNone/>
              <a:defRPr sz="2100">
                <a:solidFill>
                  <a:srgbClr val="D9D9D9"/>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7" name="Google Shape;947;p89"/>
          <p:cNvSpPr txBox="1"/>
          <p:nvPr>
            <p:ph idx="12" type="sldNum"/>
          </p:nvPr>
        </p:nvSpPr>
        <p:spPr>
          <a:xfrm>
            <a:off x="8140933" y="4417542"/>
            <a:ext cx="5487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48" name="Google Shape;948;p89"/>
          <p:cNvSpPr txBox="1"/>
          <p:nvPr>
            <p:ph idx="2" type="sldNum"/>
          </p:nvPr>
        </p:nvSpPr>
        <p:spPr>
          <a:xfrm>
            <a:off x="7704106" y="4417550"/>
            <a:ext cx="7776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r>
              <a:rPr lang="en"/>
              <a:t>Slide /</a:t>
            </a:r>
            <a:endParaRPr/>
          </a:p>
        </p:txBody>
      </p:sp>
      <p:pic>
        <p:nvPicPr>
          <p:cNvPr id="949" name="Google Shape;949;p89"/>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950" name="Google Shape;950;p89"/>
          <p:cNvSpPr txBox="1"/>
          <p:nvPr>
            <p:ph idx="3"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51" name="Google Shape;951;p89"/>
          <p:cNvSpPr txBox="1"/>
          <p:nvPr>
            <p:ph idx="4"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952" name="Shape 952"/>
        <p:cNvGrpSpPr/>
        <p:nvPr/>
      </p:nvGrpSpPr>
      <p:grpSpPr>
        <a:xfrm>
          <a:off x="0" y="0"/>
          <a:ext cx="0" cy="0"/>
          <a:chOff x="0" y="0"/>
          <a:chExt cx="0" cy="0"/>
        </a:xfrm>
      </p:grpSpPr>
      <p:sp>
        <p:nvSpPr>
          <p:cNvPr id="953" name="Google Shape;953;p90"/>
          <p:cNvSpPr txBox="1"/>
          <p:nvPr>
            <p:ph type="title"/>
          </p:nvPr>
        </p:nvSpPr>
        <p:spPr>
          <a:xfrm>
            <a:off x="656250" y="942850"/>
            <a:ext cx="7831500" cy="888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Font typeface="Inter ExtraBold"/>
              <a:buNone/>
              <a:defRPr sz="4200">
                <a:latin typeface="Inter ExtraBold"/>
                <a:ea typeface="Inter ExtraBold"/>
                <a:cs typeface="Inter ExtraBold"/>
                <a:sym typeface="Inter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4" name="Google Shape;954;p90"/>
          <p:cNvSpPr txBox="1"/>
          <p:nvPr>
            <p:ph idx="1" type="subTitle"/>
          </p:nvPr>
        </p:nvSpPr>
        <p:spPr>
          <a:xfrm>
            <a:off x="656250" y="1919425"/>
            <a:ext cx="7831500" cy="1896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D9D9D9"/>
              </a:buClr>
              <a:buSzPts val="2100"/>
              <a:buNone/>
              <a:defRPr sz="2100">
                <a:solidFill>
                  <a:srgbClr val="D9D9D9"/>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5" name="Google Shape;955;p90"/>
          <p:cNvSpPr txBox="1"/>
          <p:nvPr>
            <p:ph idx="12" type="sldNum"/>
          </p:nvPr>
        </p:nvSpPr>
        <p:spPr>
          <a:xfrm>
            <a:off x="8140933" y="4417542"/>
            <a:ext cx="5487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56" name="Google Shape;956;p90"/>
          <p:cNvSpPr txBox="1"/>
          <p:nvPr>
            <p:ph idx="2" type="sldNum"/>
          </p:nvPr>
        </p:nvSpPr>
        <p:spPr>
          <a:xfrm>
            <a:off x="7704106" y="4417550"/>
            <a:ext cx="777600" cy="393600"/>
          </a:xfrm>
          <a:prstGeom prst="rect">
            <a:avLst/>
          </a:prstGeom>
        </p:spPr>
        <p:txBody>
          <a:bodyPr anchorCtr="0" anchor="ctr" bIns="91425" lIns="91425" spcFirstLastPara="1" rIns="91425" wrap="square" tIns="91425">
            <a:normAutofit/>
          </a:bodyPr>
          <a:lstStyle>
            <a:lvl1pPr lvl="0" rtl="0">
              <a:buNone/>
              <a:defRPr>
                <a:solidFill>
                  <a:schemeClr val="dk1"/>
                </a:solidFill>
                <a:latin typeface="Inter"/>
                <a:ea typeface="Inter"/>
                <a:cs typeface="Inter"/>
                <a:sym typeface="Inter"/>
              </a:defRPr>
            </a:lvl1pPr>
            <a:lvl2pPr lvl="1" rtl="0">
              <a:buNone/>
              <a:defRPr>
                <a:solidFill>
                  <a:schemeClr val="dk1"/>
                </a:solidFill>
                <a:latin typeface="Inter"/>
                <a:ea typeface="Inter"/>
                <a:cs typeface="Inter"/>
                <a:sym typeface="Inter"/>
              </a:defRPr>
            </a:lvl2pPr>
            <a:lvl3pPr lvl="2" rtl="0">
              <a:buNone/>
              <a:defRPr>
                <a:solidFill>
                  <a:schemeClr val="dk1"/>
                </a:solidFill>
                <a:latin typeface="Inter"/>
                <a:ea typeface="Inter"/>
                <a:cs typeface="Inter"/>
                <a:sym typeface="Inter"/>
              </a:defRPr>
            </a:lvl3pPr>
            <a:lvl4pPr lvl="3" rtl="0">
              <a:buNone/>
              <a:defRPr>
                <a:solidFill>
                  <a:schemeClr val="dk1"/>
                </a:solidFill>
                <a:latin typeface="Inter"/>
                <a:ea typeface="Inter"/>
                <a:cs typeface="Inter"/>
                <a:sym typeface="Inter"/>
              </a:defRPr>
            </a:lvl4pPr>
            <a:lvl5pPr lvl="4" rtl="0">
              <a:buNone/>
              <a:defRPr>
                <a:solidFill>
                  <a:schemeClr val="dk1"/>
                </a:solidFill>
                <a:latin typeface="Inter"/>
                <a:ea typeface="Inter"/>
                <a:cs typeface="Inter"/>
                <a:sym typeface="Inter"/>
              </a:defRPr>
            </a:lvl5pPr>
            <a:lvl6pPr lvl="5" rtl="0">
              <a:buNone/>
              <a:defRPr>
                <a:solidFill>
                  <a:schemeClr val="dk1"/>
                </a:solidFill>
                <a:latin typeface="Inter"/>
                <a:ea typeface="Inter"/>
                <a:cs typeface="Inter"/>
                <a:sym typeface="Inter"/>
              </a:defRPr>
            </a:lvl6pPr>
            <a:lvl7pPr lvl="6" rtl="0">
              <a:buNone/>
              <a:defRPr>
                <a:solidFill>
                  <a:schemeClr val="dk1"/>
                </a:solidFill>
                <a:latin typeface="Inter"/>
                <a:ea typeface="Inter"/>
                <a:cs typeface="Inter"/>
                <a:sym typeface="Inter"/>
              </a:defRPr>
            </a:lvl7pPr>
            <a:lvl8pPr lvl="7" rtl="0">
              <a:buNone/>
              <a:defRPr>
                <a:solidFill>
                  <a:schemeClr val="dk1"/>
                </a:solidFill>
                <a:latin typeface="Inter"/>
                <a:ea typeface="Inter"/>
                <a:cs typeface="Inter"/>
                <a:sym typeface="Inter"/>
              </a:defRPr>
            </a:lvl8pPr>
            <a:lvl9pPr lvl="8" rtl="0">
              <a:buNone/>
              <a:defRPr>
                <a:solidFill>
                  <a:schemeClr val="dk1"/>
                </a:solidFill>
                <a:latin typeface="Inter"/>
                <a:ea typeface="Inter"/>
                <a:cs typeface="Inter"/>
                <a:sym typeface="Inter"/>
              </a:defRPr>
            </a:lvl9pPr>
          </a:lstStyle>
          <a:p>
            <a:pPr indent="0" lvl="0" marL="0" rtl="0" algn="r">
              <a:spcBef>
                <a:spcPts val="0"/>
              </a:spcBef>
              <a:spcAft>
                <a:spcPts val="0"/>
              </a:spcAft>
              <a:buNone/>
            </a:pPr>
            <a:r>
              <a:rPr lang="en"/>
              <a:t>Slide /</a:t>
            </a:r>
            <a:endParaRPr/>
          </a:p>
        </p:txBody>
      </p:sp>
      <p:pic>
        <p:nvPicPr>
          <p:cNvPr id="957" name="Google Shape;957;p90"/>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958" name="Google Shape;958;p90"/>
          <p:cNvSpPr txBox="1"/>
          <p:nvPr>
            <p:ph idx="3"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59" name="Google Shape;959;p90"/>
          <p:cNvSpPr txBox="1"/>
          <p:nvPr>
            <p:ph idx="4"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0" name="Shape 960"/>
        <p:cNvGrpSpPr/>
        <p:nvPr/>
      </p:nvGrpSpPr>
      <p:grpSpPr>
        <a:xfrm>
          <a:off x="0" y="0"/>
          <a:ext cx="0" cy="0"/>
          <a:chOff x="0" y="0"/>
          <a:chExt cx="0" cy="0"/>
        </a:xfrm>
      </p:grpSpPr>
      <p:sp>
        <p:nvSpPr>
          <p:cNvPr id="961" name="Google Shape;961;p91"/>
          <p:cNvSpPr txBox="1"/>
          <p:nvPr>
            <p:ph idx="1" type="body"/>
          </p:nvPr>
        </p:nvSpPr>
        <p:spPr>
          <a:xfrm>
            <a:off x="311700" y="361752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pic>
        <p:nvPicPr>
          <p:cNvPr id="962" name="Google Shape;962;p91"/>
          <p:cNvPicPr preferRelativeResize="0"/>
          <p:nvPr/>
        </p:nvPicPr>
        <p:blipFill>
          <a:blip r:embed="rId2">
            <a:alphaModFix/>
          </a:blip>
          <a:stretch>
            <a:fillRect/>
          </a:stretch>
        </p:blipFill>
        <p:spPr>
          <a:xfrm>
            <a:off x="457529" y="4543025"/>
            <a:ext cx="950976" cy="142646"/>
          </a:xfrm>
          <a:prstGeom prst="rect">
            <a:avLst/>
          </a:prstGeom>
          <a:noFill/>
          <a:ln>
            <a:noFill/>
          </a:ln>
        </p:spPr>
      </p:pic>
      <p:sp>
        <p:nvSpPr>
          <p:cNvPr id="963" name="Google Shape;963;p91"/>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64" name="Google Shape;964;p91"/>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65" name="Shape 965"/>
        <p:cNvGrpSpPr/>
        <p:nvPr/>
      </p:nvGrpSpPr>
      <p:grpSpPr>
        <a:xfrm>
          <a:off x="0" y="0"/>
          <a:ext cx="0" cy="0"/>
          <a:chOff x="0" y="0"/>
          <a:chExt cx="0" cy="0"/>
        </a:xfrm>
      </p:grpSpPr>
      <p:pic>
        <p:nvPicPr>
          <p:cNvPr id="966" name="Google Shape;966;p92"/>
          <p:cNvPicPr preferRelativeResize="0"/>
          <p:nvPr/>
        </p:nvPicPr>
        <p:blipFill>
          <a:blip r:embed="rId2">
            <a:alphaModFix/>
          </a:blip>
          <a:stretch>
            <a:fillRect/>
          </a:stretch>
        </p:blipFill>
        <p:spPr>
          <a:xfrm>
            <a:off x="388775" y="1652350"/>
            <a:ext cx="8367226" cy="2812650"/>
          </a:xfrm>
          <a:prstGeom prst="rect">
            <a:avLst/>
          </a:prstGeom>
          <a:noFill/>
          <a:ln>
            <a:noFill/>
          </a:ln>
        </p:spPr>
      </p:pic>
      <p:sp>
        <p:nvSpPr>
          <p:cNvPr id="967" name="Google Shape;967;p92"/>
          <p:cNvSpPr txBox="1"/>
          <p:nvPr>
            <p:ph hasCustomPrompt="1" type="title"/>
          </p:nvPr>
        </p:nvSpPr>
        <p:spPr>
          <a:xfrm>
            <a:off x="590401" y="1647950"/>
            <a:ext cx="3793200" cy="1624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10000"/>
              <a:buFont typeface="Inter SemiBold"/>
              <a:buNone/>
              <a:defRPr sz="10000">
                <a:solidFill>
                  <a:schemeClr val="dk1"/>
                </a:solidFill>
                <a:latin typeface="Inter SemiBold"/>
                <a:ea typeface="Inter SemiBold"/>
                <a:cs typeface="Inter SemiBold"/>
                <a:sym typeface="Inter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68" name="Google Shape;968;p92"/>
          <p:cNvSpPr txBox="1"/>
          <p:nvPr>
            <p:ph idx="2"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9" name="Google Shape;969;p92"/>
          <p:cNvSpPr txBox="1"/>
          <p:nvPr>
            <p:ph idx="1" type="subTitle"/>
          </p:nvPr>
        </p:nvSpPr>
        <p:spPr>
          <a:xfrm>
            <a:off x="311700" y="1055100"/>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cxnSp>
        <p:nvCxnSpPr>
          <p:cNvPr id="970" name="Google Shape;970;p92"/>
          <p:cNvCxnSpPr/>
          <p:nvPr/>
        </p:nvCxnSpPr>
        <p:spPr>
          <a:xfrm rot="10800000">
            <a:off x="4549601" y="1710538"/>
            <a:ext cx="0" cy="2168700"/>
          </a:xfrm>
          <a:prstGeom prst="straightConnector1">
            <a:avLst/>
          </a:prstGeom>
          <a:noFill/>
          <a:ln cap="flat" cmpd="sng" w="9525">
            <a:solidFill>
              <a:schemeClr val="dk1"/>
            </a:solidFill>
            <a:prstDash val="solid"/>
            <a:round/>
            <a:headEnd len="med" w="med" type="none"/>
            <a:tailEnd len="med" w="med" type="none"/>
          </a:ln>
        </p:spPr>
      </p:cxnSp>
      <p:sp>
        <p:nvSpPr>
          <p:cNvPr id="971" name="Google Shape;971;p92"/>
          <p:cNvSpPr txBox="1"/>
          <p:nvPr>
            <p:ph idx="3" type="subTitle"/>
          </p:nvPr>
        </p:nvSpPr>
        <p:spPr>
          <a:xfrm>
            <a:off x="590400" y="3005625"/>
            <a:ext cx="3793200" cy="745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Space Mono"/>
              <a:buNone/>
              <a:defRPr>
                <a:solidFill>
                  <a:schemeClr val="dk1"/>
                </a:solidFill>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972" name="Google Shape;972;p92"/>
          <p:cNvSpPr txBox="1"/>
          <p:nvPr>
            <p:ph hasCustomPrompt="1" idx="4" type="title"/>
          </p:nvPr>
        </p:nvSpPr>
        <p:spPr>
          <a:xfrm>
            <a:off x="4776726" y="1652738"/>
            <a:ext cx="3793200" cy="1624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10000"/>
              <a:buFont typeface="Inter SemiBold"/>
              <a:buNone/>
              <a:defRPr sz="10000">
                <a:solidFill>
                  <a:schemeClr val="dk1"/>
                </a:solidFill>
                <a:latin typeface="Inter SemiBold"/>
                <a:ea typeface="Inter SemiBold"/>
                <a:cs typeface="Inter SemiBold"/>
                <a:sym typeface="Inter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73" name="Google Shape;973;p92"/>
          <p:cNvSpPr txBox="1"/>
          <p:nvPr>
            <p:ph idx="5" type="subTitle"/>
          </p:nvPr>
        </p:nvSpPr>
        <p:spPr>
          <a:xfrm>
            <a:off x="4776725" y="3010413"/>
            <a:ext cx="3793200" cy="745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800"/>
              <a:buFont typeface="Space Mono"/>
              <a:buNone/>
              <a:defRPr>
                <a:solidFill>
                  <a:schemeClr val="dk1"/>
                </a:solidFill>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974" name="Google Shape;974;p92"/>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975" name="Google Shape;975;p92"/>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76" name="Google Shape;976;p92"/>
          <p:cNvSpPr txBox="1"/>
          <p:nvPr>
            <p:ph idx="6"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pic>
        <p:nvPicPr>
          <p:cNvPr id="86" name="Google Shape;86;p10"/>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87" name="Google Shape;87;p10"/>
          <p:cNvSpPr/>
          <p:nvPr/>
        </p:nvSpPr>
        <p:spPr>
          <a:xfrm>
            <a:off x="420300" y="1260950"/>
            <a:ext cx="4168800" cy="1587000"/>
          </a:xfrm>
          <a:prstGeom prst="rect">
            <a:avLst/>
          </a:prstGeom>
          <a:solidFill>
            <a:srgbClr val="2EF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0"/>
          <p:cNvSpPr txBox="1"/>
          <p:nvPr>
            <p:ph idx="2" type="title"/>
          </p:nvPr>
        </p:nvSpPr>
        <p:spPr>
          <a:xfrm>
            <a:off x="1741300" y="1260950"/>
            <a:ext cx="2676300" cy="15870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dk1"/>
              </a:buClr>
              <a:buSzPts val="2800"/>
              <a:buFont typeface="Inter SemiBold"/>
              <a:buNone/>
              <a:defRPr>
                <a:solidFill>
                  <a:schemeClr val="dk1"/>
                </a:solidFill>
                <a:latin typeface="Inter SemiBold"/>
                <a:ea typeface="Inter SemiBold"/>
                <a:cs typeface="Inter SemiBold"/>
                <a:sym typeface="Inter SemiBold"/>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90" name="Google Shape;90;p10"/>
          <p:cNvSpPr txBox="1"/>
          <p:nvPr>
            <p:ph idx="1" type="subTitle"/>
          </p:nvPr>
        </p:nvSpPr>
        <p:spPr>
          <a:xfrm>
            <a:off x="600450" y="2401800"/>
            <a:ext cx="2316000" cy="2832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1400"/>
              <a:buFont typeface="Space Mono"/>
              <a:buNone/>
              <a:defRPr sz="1400">
                <a:solidFill>
                  <a:schemeClr val="dk1"/>
                </a:solidFill>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91" name="Google Shape;91;p10"/>
          <p:cNvSpPr/>
          <p:nvPr/>
        </p:nvSpPr>
        <p:spPr>
          <a:xfrm>
            <a:off x="420300" y="2847950"/>
            <a:ext cx="4168800" cy="1587000"/>
          </a:xfrm>
          <a:prstGeom prst="rect">
            <a:avLst/>
          </a:prstGeom>
          <a:solidFill>
            <a:srgbClr val="2EF0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idx="3" type="title"/>
          </p:nvPr>
        </p:nvSpPr>
        <p:spPr>
          <a:xfrm>
            <a:off x="1741300" y="2847950"/>
            <a:ext cx="2676300" cy="15870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dk1"/>
              </a:buClr>
              <a:buSzPts val="2800"/>
              <a:buFont typeface="Inter SemiBold"/>
              <a:buNone/>
              <a:defRPr>
                <a:solidFill>
                  <a:schemeClr val="dk1"/>
                </a:solidFill>
                <a:latin typeface="Inter SemiBold"/>
                <a:ea typeface="Inter SemiBold"/>
                <a:cs typeface="Inter SemiBold"/>
                <a:sym typeface="Inter SemiBold"/>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93" name="Google Shape;93;p10"/>
          <p:cNvSpPr txBox="1"/>
          <p:nvPr>
            <p:ph idx="4" type="subTitle"/>
          </p:nvPr>
        </p:nvSpPr>
        <p:spPr>
          <a:xfrm>
            <a:off x="600450" y="3988800"/>
            <a:ext cx="2316000" cy="2832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1400"/>
              <a:buFont typeface="Space Mono"/>
              <a:buNone/>
              <a:defRPr sz="1400">
                <a:solidFill>
                  <a:schemeClr val="dk1"/>
                </a:solidFill>
                <a:latin typeface="Space Mono"/>
                <a:ea typeface="Space Mono"/>
                <a:cs typeface="Space Mono"/>
                <a:sym typeface="Space Mono"/>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94" name="Google Shape;94;p10"/>
          <p:cNvSpPr/>
          <p:nvPr>
            <p:ph idx="5" type="pic"/>
          </p:nvPr>
        </p:nvSpPr>
        <p:spPr>
          <a:xfrm>
            <a:off x="5078100" y="1260950"/>
            <a:ext cx="3611400" cy="3174000"/>
          </a:xfrm>
          <a:prstGeom prst="rect">
            <a:avLst/>
          </a:prstGeom>
          <a:noFill/>
          <a:ln>
            <a:noFill/>
          </a:ln>
        </p:spPr>
      </p:sp>
      <p:cxnSp>
        <p:nvCxnSpPr>
          <p:cNvPr id="95" name="Google Shape;95;p10"/>
          <p:cNvCxnSpPr/>
          <p:nvPr/>
        </p:nvCxnSpPr>
        <p:spPr>
          <a:xfrm>
            <a:off x="599250" y="2847950"/>
            <a:ext cx="3810900" cy="0"/>
          </a:xfrm>
          <a:prstGeom prst="straightConnector1">
            <a:avLst/>
          </a:prstGeom>
          <a:noFill/>
          <a:ln cap="flat" cmpd="sng" w="9525">
            <a:solidFill>
              <a:schemeClr val="dk1"/>
            </a:solidFill>
            <a:prstDash val="solid"/>
            <a:round/>
            <a:headEnd len="med" w="med" type="none"/>
            <a:tailEnd len="med" w="med" type="none"/>
          </a:ln>
        </p:spPr>
      </p:cxnSp>
      <p:pic>
        <p:nvPicPr>
          <p:cNvPr id="96" name="Google Shape;96;p10"/>
          <p:cNvPicPr preferRelativeResize="0"/>
          <p:nvPr/>
        </p:nvPicPr>
        <p:blipFill>
          <a:blip r:embed="rId3">
            <a:alphaModFix/>
          </a:blip>
          <a:stretch>
            <a:fillRect/>
          </a:stretch>
        </p:blipFill>
        <p:spPr>
          <a:xfrm>
            <a:off x="457529" y="4543025"/>
            <a:ext cx="950976" cy="142646"/>
          </a:xfrm>
          <a:prstGeom prst="rect">
            <a:avLst/>
          </a:prstGeom>
          <a:noFill/>
          <a:ln>
            <a:noFill/>
          </a:ln>
        </p:spPr>
      </p:pic>
      <p:sp>
        <p:nvSpPr>
          <p:cNvPr id="97" name="Google Shape;97;p10"/>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0"/>
          <p:cNvSpPr txBox="1"/>
          <p:nvPr>
            <p:ph idx="6"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99" name="Google Shape;99;p10"/>
          <p:cNvPicPr preferRelativeResize="0"/>
          <p:nvPr/>
        </p:nvPicPr>
        <p:blipFill>
          <a:blip r:embed="rId4">
            <a:alphaModFix/>
          </a:blip>
          <a:stretch>
            <a:fillRect/>
          </a:stretch>
        </p:blipFill>
        <p:spPr>
          <a:xfrm>
            <a:off x="1573574" y="4537136"/>
            <a:ext cx="206900" cy="1932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BIG_NUMBER_1">
    <p:bg>
      <p:bgPr>
        <a:solidFill>
          <a:schemeClr val="dk1"/>
        </a:solidFill>
      </p:bgPr>
    </p:bg>
    <p:spTree>
      <p:nvGrpSpPr>
        <p:cNvPr id="977" name="Shape 977"/>
        <p:cNvGrpSpPr/>
        <p:nvPr/>
      </p:nvGrpSpPr>
      <p:grpSpPr>
        <a:xfrm>
          <a:off x="0" y="0"/>
          <a:ext cx="0" cy="0"/>
          <a:chOff x="0" y="0"/>
          <a:chExt cx="0" cy="0"/>
        </a:xfrm>
      </p:grpSpPr>
      <p:sp>
        <p:nvSpPr>
          <p:cNvPr id="978" name="Google Shape;978;p93"/>
          <p:cNvSpPr txBox="1"/>
          <p:nvPr>
            <p:ph type="title"/>
          </p:nvPr>
        </p:nvSpPr>
        <p:spPr>
          <a:xfrm>
            <a:off x="311700" y="445025"/>
            <a:ext cx="44127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200"/>
              <a:buFont typeface="Inter ExtraBold"/>
              <a:buNone/>
              <a:defRPr sz="3200">
                <a:solidFill>
                  <a:schemeClr val="lt1"/>
                </a:solidFill>
                <a:latin typeface="Inter ExtraBold"/>
                <a:ea typeface="Inter ExtraBold"/>
                <a:cs typeface="Inter ExtraBold"/>
                <a:sym typeface="Int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9" name="Google Shape;979;p93"/>
          <p:cNvSpPr txBox="1"/>
          <p:nvPr>
            <p:ph idx="1" type="subTitle"/>
          </p:nvPr>
        </p:nvSpPr>
        <p:spPr>
          <a:xfrm>
            <a:off x="311700" y="1055100"/>
            <a:ext cx="44127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cxnSp>
        <p:nvCxnSpPr>
          <p:cNvPr id="980" name="Google Shape;980;p93"/>
          <p:cNvCxnSpPr/>
          <p:nvPr/>
        </p:nvCxnSpPr>
        <p:spPr>
          <a:xfrm rot="10800000">
            <a:off x="4549601" y="1710538"/>
            <a:ext cx="0" cy="2168700"/>
          </a:xfrm>
          <a:prstGeom prst="straightConnector1">
            <a:avLst/>
          </a:prstGeom>
          <a:noFill/>
          <a:ln cap="flat" cmpd="sng" w="9525">
            <a:solidFill>
              <a:schemeClr val="dk1"/>
            </a:solidFill>
            <a:prstDash val="solid"/>
            <a:round/>
            <a:headEnd len="med" w="med" type="none"/>
            <a:tailEnd len="med" w="med" type="none"/>
          </a:ln>
        </p:spPr>
      </p:cxnSp>
      <p:sp>
        <p:nvSpPr>
          <p:cNvPr id="981" name="Google Shape;981;p93"/>
          <p:cNvSpPr txBox="1"/>
          <p:nvPr>
            <p:ph idx="2" type="body"/>
          </p:nvPr>
        </p:nvSpPr>
        <p:spPr>
          <a:xfrm>
            <a:off x="311700" y="1570900"/>
            <a:ext cx="4412700" cy="253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D9D9D9"/>
              </a:buClr>
              <a:buSzPts val="1800"/>
              <a:buChar char="●"/>
              <a:defRPr>
                <a:solidFill>
                  <a:srgbClr val="D9D9D9"/>
                </a:solidFill>
              </a:defRPr>
            </a:lvl1pPr>
            <a:lvl2pPr indent="-317500" lvl="1" marL="914400" rtl="0">
              <a:spcBef>
                <a:spcPts val="1000"/>
              </a:spcBef>
              <a:spcAft>
                <a:spcPts val="0"/>
              </a:spcAft>
              <a:buClr>
                <a:srgbClr val="D9D9D9"/>
              </a:buClr>
              <a:buSzPts val="1400"/>
              <a:buChar char="○"/>
              <a:defRPr>
                <a:solidFill>
                  <a:srgbClr val="D9D9D9"/>
                </a:solidFill>
              </a:defRPr>
            </a:lvl2pPr>
            <a:lvl3pPr indent="-317500" lvl="2" marL="1371600" rtl="0">
              <a:spcBef>
                <a:spcPts val="1000"/>
              </a:spcBef>
              <a:spcAft>
                <a:spcPts val="0"/>
              </a:spcAft>
              <a:buClr>
                <a:srgbClr val="D9D9D9"/>
              </a:buClr>
              <a:buSzPts val="1400"/>
              <a:buChar char="■"/>
              <a:defRPr>
                <a:solidFill>
                  <a:srgbClr val="D9D9D9"/>
                </a:solidFill>
              </a:defRPr>
            </a:lvl3pPr>
            <a:lvl4pPr indent="-317500" lvl="3" marL="1828800" rtl="0">
              <a:spcBef>
                <a:spcPts val="1000"/>
              </a:spcBef>
              <a:spcAft>
                <a:spcPts val="0"/>
              </a:spcAft>
              <a:buClr>
                <a:srgbClr val="D9D9D9"/>
              </a:buClr>
              <a:buSzPts val="1400"/>
              <a:buChar char="●"/>
              <a:defRPr>
                <a:solidFill>
                  <a:srgbClr val="D9D9D9"/>
                </a:solidFill>
              </a:defRPr>
            </a:lvl4pPr>
            <a:lvl5pPr indent="-317500" lvl="4" marL="2286000" rtl="0">
              <a:spcBef>
                <a:spcPts val="1000"/>
              </a:spcBef>
              <a:spcAft>
                <a:spcPts val="0"/>
              </a:spcAft>
              <a:buClr>
                <a:srgbClr val="D9D9D9"/>
              </a:buClr>
              <a:buSzPts val="1400"/>
              <a:buChar char="○"/>
              <a:defRPr>
                <a:solidFill>
                  <a:srgbClr val="D9D9D9"/>
                </a:solidFill>
              </a:defRPr>
            </a:lvl5pPr>
            <a:lvl6pPr indent="-317500" lvl="5" marL="2743200" rtl="0">
              <a:spcBef>
                <a:spcPts val="1000"/>
              </a:spcBef>
              <a:spcAft>
                <a:spcPts val="0"/>
              </a:spcAft>
              <a:buClr>
                <a:srgbClr val="D9D9D9"/>
              </a:buClr>
              <a:buSzPts val="1400"/>
              <a:buChar char="■"/>
              <a:defRPr>
                <a:solidFill>
                  <a:srgbClr val="D9D9D9"/>
                </a:solidFill>
              </a:defRPr>
            </a:lvl6pPr>
            <a:lvl7pPr indent="-317500" lvl="6" marL="3200400" rtl="0">
              <a:spcBef>
                <a:spcPts val="1000"/>
              </a:spcBef>
              <a:spcAft>
                <a:spcPts val="0"/>
              </a:spcAft>
              <a:buClr>
                <a:srgbClr val="D9D9D9"/>
              </a:buClr>
              <a:buSzPts val="1400"/>
              <a:buChar char="●"/>
              <a:defRPr>
                <a:solidFill>
                  <a:srgbClr val="D9D9D9"/>
                </a:solidFill>
              </a:defRPr>
            </a:lvl7pPr>
            <a:lvl8pPr indent="-317500" lvl="7" marL="3657600" rtl="0">
              <a:spcBef>
                <a:spcPts val="1000"/>
              </a:spcBef>
              <a:spcAft>
                <a:spcPts val="0"/>
              </a:spcAft>
              <a:buClr>
                <a:srgbClr val="D9D9D9"/>
              </a:buClr>
              <a:buSzPts val="1400"/>
              <a:buChar char="○"/>
              <a:defRPr>
                <a:solidFill>
                  <a:srgbClr val="D9D9D9"/>
                </a:solidFill>
              </a:defRPr>
            </a:lvl8pPr>
            <a:lvl9pPr indent="-317500" lvl="8" marL="4114800" rtl="0">
              <a:spcBef>
                <a:spcPts val="1000"/>
              </a:spcBef>
              <a:spcAft>
                <a:spcPts val="1000"/>
              </a:spcAft>
              <a:buClr>
                <a:srgbClr val="D9D9D9"/>
              </a:buClr>
              <a:buSzPts val="1400"/>
              <a:buChar char="■"/>
              <a:defRPr>
                <a:solidFill>
                  <a:srgbClr val="D9D9D9"/>
                </a:solidFill>
              </a:defRPr>
            </a:lvl9pPr>
          </a:lstStyle>
          <a:p/>
        </p:txBody>
      </p:sp>
      <p:sp>
        <p:nvSpPr>
          <p:cNvPr id="982" name="Google Shape;982;p93"/>
          <p:cNvSpPr/>
          <p:nvPr>
            <p:ph idx="3" type="pic"/>
          </p:nvPr>
        </p:nvSpPr>
        <p:spPr>
          <a:xfrm>
            <a:off x="5133600" y="0"/>
            <a:ext cx="4010400" cy="2775900"/>
          </a:xfrm>
          <a:prstGeom prst="rect">
            <a:avLst/>
          </a:prstGeom>
          <a:noFill/>
          <a:ln>
            <a:noFill/>
          </a:ln>
        </p:spPr>
      </p:sp>
      <p:pic>
        <p:nvPicPr>
          <p:cNvPr id="983" name="Google Shape;983;p93"/>
          <p:cNvPicPr preferRelativeResize="0"/>
          <p:nvPr/>
        </p:nvPicPr>
        <p:blipFill>
          <a:blip r:embed="rId2">
            <a:alphaModFix/>
          </a:blip>
          <a:stretch>
            <a:fillRect/>
          </a:stretch>
        </p:blipFill>
        <p:spPr>
          <a:xfrm>
            <a:off x="5133599" y="2946925"/>
            <a:ext cx="3572248" cy="1596099"/>
          </a:xfrm>
          <a:prstGeom prst="rect">
            <a:avLst/>
          </a:prstGeom>
          <a:noFill/>
          <a:ln>
            <a:noFill/>
          </a:ln>
        </p:spPr>
      </p:pic>
      <p:sp>
        <p:nvSpPr>
          <p:cNvPr id="984" name="Google Shape;984;p93"/>
          <p:cNvSpPr txBox="1"/>
          <p:nvPr>
            <p:ph hasCustomPrompt="1" idx="4" type="title"/>
          </p:nvPr>
        </p:nvSpPr>
        <p:spPr>
          <a:xfrm>
            <a:off x="5276850" y="2946925"/>
            <a:ext cx="3285900" cy="1015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6500"/>
              <a:buFont typeface="Inter SemiBold"/>
              <a:buNone/>
              <a:defRPr sz="6500">
                <a:solidFill>
                  <a:schemeClr val="dk1"/>
                </a:solidFill>
                <a:latin typeface="Inter SemiBold"/>
                <a:ea typeface="Inter SemiBold"/>
                <a:cs typeface="Inter SemiBold"/>
                <a:sym typeface="Inter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85" name="Google Shape;985;p93"/>
          <p:cNvSpPr txBox="1"/>
          <p:nvPr>
            <p:ph idx="5" type="subTitle"/>
          </p:nvPr>
        </p:nvSpPr>
        <p:spPr>
          <a:xfrm>
            <a:off x="5276988" y="3715100"/>
            <a:ext cx="32859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200"/>
              <a:buFont typeface="Space Mono"/>
              <a:buNone/>
              <a:defRPr sz="1200">
                <a:solidFill>
                  <a:schemeClr val="dk1"/>
                </a:solidFill>
                <a:latin typeface="Space Mono"/>
                <a:ea typeface="Space Mono"/>
                <a:cs typeface="Space Mono"/>
                <a:sym typeface="Space Mono"/>
              </a:defRPr>
            </a:lvl1pPr>
            <a:lvl2pPr lvl="1" rtl="0">
              <a:spcBef>
                <a:spcPts val="1000"/>
              </a:spcBef>
              <a:spcAft>
                <a:spcPts val="0"/>
              </a:spcAft>
              <a:buSzPts val="1200"/>
              <a:buNone/>
              <a:defRPr sz="1200"/>
            </a:lvl2pPr>
            <a:lvl3pPr lvl="2" rtl="0">
              <a:spcBef>
                <a:spcPts val="1000"/>
              </a:spcBef>
              <a:spcAft>
                <a:spcPts val="0"/>
              </a:spcAft>
              <a:buSzPts val="1200"/>
              <a:buNone/>
              <a:defRPr sz="1200"/>
            </a:lvl3pPr>
            <a:lvl4pPr lvl="3" rtl="0">
              <a:spcBef>
                <a:spcPts val="1000"/>
              </a:spcBef>
              <a:spcAft>
                <a:spcPts val="0"/>
              </a:spcAft>
              <a:buSzPts val="1200"/>
              <a:buNone/>
              <a:defRPr sz="1200"/>
            </a:lvl4pPr>
            <a:lvl5pPr lvl="4" rtl="0">
              <a:spcBef>
                <a:spcPts val="1000"/>
              </a:spcBef>
              <a:spcAft>
                <a:spcPts val="0"/>
              </a:spcAft>
              <a:buSzPts val="1200"/>
              <a:buNone/>
              <a:defRPr sz="1200"/>
            </a:lvl5pPr>
            <a:lvl6pPr lvl="5" rtl="0">
              <a:spcBef>
                <a:spcPts val="1000"/>
              </a:spcBef>
              <a:spcAft>
                <a:spcPts val="0"/>
              </a:spcAft>
              <a:buSzPts val="1200"/>
              <a:buNone/>
              <a:defRPr sz="1200"/>
            </a:lvl6pPr>
            <a:lvl7pPr lvl="6" rtl="0">
              <a:spcBef>
                <a:spcPts val="1000"/>
              </a:spcBef>
              <a:spcAft>
                <a:spcPts val="0"/>
              </a:spcAft>
              <a:buSzPts val="1200"/>
              <a:buNone/>
              <a:defRPr sz="1200"/>
            </a:lvl7pPr>
            <a:lvl8pPr lvl="7" rtl="0">
              <a:spcBef>
                <a:spcPts val="1000"/>
              </a:spcBef>
              <a:spcAft>
                <a:spcPts val="0"/>
              </a:spcAft>
              <a:buSzPts val="1200"/>
              <a:buNone/>
              <a:defRPr sz="1200"/>
            </a:lvl8pPr>
            <a:lvl9pPr lvl="8" rtl="0">
              <a:spcBef>
                <a:spcPts val="1000"/>
              </a:spcBef>
              <a:spcAft>
                <a:spcPts val="1000"/>
              </a:spcAft>
              <a:buSzPts val="1200"/>
              <a:buNone/>
              <a:defRPr sz="1200"/>
            </a:lvl9pPr>
          </a:lstStyle>
          <a:p/>
        </p:txBody>
      </p:sp>
      <p:sp>
        <p:nvSpPr>
          <p:cNvPr id="986" name="Google Shape;986;p93"/>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87" name="Google Shape;987;p93"/>
          <p:cNvSpPr txBox="1"/>
          <p:nvPr>
            <p:ph idx="6"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pic>
        <p:nvPicPr>
          <p:cNvPr id="988" name="Google Shape;988;p93"/>
          <p:cNvPicPr preferRelativeResize="0"/>
          <p:nvPr/>
        </p:nvPicPr>
        <p:blipFill>
          <a:blip r:embed="rId3">
            <a:alphaModFix/>
          </a:blip>
          <a:stretch>
            <a:fillRect/>
          </a:stretch>
        </p:blipFill>
        <p:spPr>
          <a:xfrm>
            <a:off x="457529" y="4543025"/>
            <a:ext cx="950976" cy="142646"/>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K" type="blank">
  <p:cSld name="BLANK">
    <p:spTree>
      <p:nvGrpSpPr>
        <p:cNvPr id="989" name="Shape 989"/>
        <p:cNvGrpSpPr/>
        <p:nvPr/>
      </p:nvGrpSpPr>
      <p:grpSpPr>
        <a:xfrm>
          <a:off x="0" y="0"/>
          <a:ext cx="0" cy="0"/>
          <a:chOff x="0" y="0"/>
          <a:chExt cx="0" cy="0"/>
        </a:xfrm>
      </p:grpSpPr>
      <p:sp>
        <p:nvSpPr>
          <p:cNvPr id="990" name="Google Shape;990;p94"/>
          <p:cNvSpPr txBox="1"/>
          <p:nvPr>
            <p:ph idx="12" type="sldNum"/>
          </p:nvPr>
        </p:nvSpPr>
        <p:spPr>
          <a:xfrm>
            <a:off x="8096041" y="441754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latin typeface="Inter"/>
                <a:ea typeface="Inter"/>
                <a:cs typeface="Inter"/>
                <a:sym typeface="Inter"/>
              </a:defRPr>
            </a:lvl1pPr>
            <a:lvl2pPr lvl="1" rtl="0">
              <a:buNone/>
              <a:defRPr>
                <a:solidFill>
                  <a:schemeClr val="lt1"/>
                </a:solidFill>
                <a:latin typeface="Inter"/>
                <a:ea typeface="Inter"/>
                <a:cs typeface="Inter"/>
                <a:sym typeface="Inter"/>
              </a:defRPr>
            </a:lvl2pPr>
            <a:lvl3pPr lvl="2" rtl="0">
              <a:buNone/>
              <a:defRPr>
                <a:solidFill>
                  <a:schemeClr val="lt1"/>
                </a:solidFill>
                <a:latin typeface="Inter"/>
                <a:ea typeface="Inter"/>
                <a:cs typeface="Inter"/>
                <a:sym typeface="Inter"/>
              </a:defRPr>
            </a:lvl3pPr>
            <a:lvl4pPr lvl="3" rtl="0">
              <a:buNone/>
              <a:defRPr>
                <a:solidFill>
                  <a:schemeClr val="lt1"/>
                </a:solidFill>
                <a:latin typeface="Inter"/>
                <a:ea typeface="Inter"/>
                <a:cs typeface="Inter"/>
                <a:sym typeface="Inter"/>
              </a:defRPr>
            </a:lvl4pPr>
            <a:lvl5pPr lvl="4" rtl="0">
              <a:buNone/>
              <a:defRPr>
                <a:solidFill>
                  <a:schemeClr val="lt1"/>
                </a:solidFill>
                <a:latin typeface="Inter"/>
                <a:ea typeface="Inter"/>
                <a:cs typeface="Inter"/>
                <a:sym typeface="Inter"/>
              </a:defRPr>
            </a:lvl5pPr>
            <a:lvl6pPr lvl="5" rtl="0">
              <a:buNone/>
              <a:defRPr>
                <a:solidFill>
                  <a:schemeClr val="lt1"/>
                </a:solidFill>
                <a:latin typeface="Inter"/>
                <a:ea typeface="Inter"/>
                <a:cs typeface="Inter"/>
                <a:sym typeface="Inter"/>
              </a:defRPr>
            </a:lvl6pPr>
            <a:lvl7pPr lvl="6" rtl="0">
              <a:buNone/>
              <a:defRPr>
                <a:solidFill>
                  <a:schemeClr val="lt1"/>
                </a:solidFill>
                <a:latin typeface="Inter"/>
                <a:ea typeface="Inter"/>
                <a:cs typeface="Inter"/>
                <a:sym typeface="Inter"/>
              </a:defRPr>
            </a:lvl7pPr>
            <a:lvl8pPr lvl="7" rtl="0">
              <a:buNone/>
              <a:defRPr>
                <a:solidFill>
                  <a:schemeClr val="lt1"/>
                </a:solidFill>
                <a:latin typeface="Inter"/>
                <a:ea typeface="Inter"/>
                <a:cs typeface="Inter"/>
                <a:sym typeface="Inter"/>
              </a:defRPr>
            </a:lvl8pPr>
            <a:lvl9pPr lvl="8" rtl="0">
              <a:buNone/>
              <a:defRPr>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991" name="Google Shape;991;p94"/>
          <p:cNvSpPr txBox="1"/>
          <p:nvPr>
            <p:ph idx="2" type="sldNum"/>
          </p:nvPr>
        </p:nvSpPr>
        <p:spPr>
          <a:xfrm>
            <a:off x="8474304" y="4417550"/>
            <a:ext cx="281700" cy="393600"/>
          </a:xfrm>
          <a:prstGeom prst="rect">
            <a:avLst/>
          </a:prstGeom>
        </p:spPr>
        <p:txBody>
          <a:bodyPr anchorCtr="0" anchor="ctr" bIns="91425" lIns="91425" spcFirstLastPara="1" rIns="91425" wrap="square" tIns="91425">
            <a:normAutofit/>
          </a:bodyPr>
          <a:lstStyle>
            <a:lvl1pPr lvl="0" rtl="0" algn="l">
              <a:buNone/>
              <a:defRPr sz="1108">
                <a:solidFill>
                  <a:srgbClr val="666666"/>
                </a:solidFill>
                <a:latin typeface="Inter"/>
                <a:ea typeface="Inter"/>
                <a:cs typeface="Inter"/>
                <a:sym typeface="Inter"/>
              </a:defRPr>
            </a:lvl1pPr>
            <a:lvl2pPr lvl="1" rtl="0" algn="l">
              <a:buNone/>
              <a:defRPr sz="1108">
                <a:solidFill>
                  <a:srgbClr val="666666"/>
                </a:solidFill>
                <a:latin typeface="Inter"/>
                <a:ea typeface="Inter"/>
                <a:cs typeface="Inter"/>
                <a:sym typeface="Inter"/>
              </a:defRPr>
            </a:lvl2pPr>
            <a:lvl3pPr lvl="2" rtl="0" algn="l">
              <a:buNone/>
              <a:defRPr sz="1108">
                <a:solidFill>
                  <a:srgbClr val="666666"/>
                </a:solidFill>
                <a:latin typeface="Inter"/>
                <a:ea typeface="Inter"/>
                <a:cs typeface="Inter"/>
                <a:sym typeface="Inter"/>
              </a:defRPr>
            </a:lvl3pPr>
            <a:lvl4pPr lvl="3" rtl="0" algn="l">
              <a:buNone/>
              <a:defRPr sz="1108">
                <a:solidFill>
                  <a:srgbClr val="666666"/>
                </a:solidFill>
                <a:latin typeface="Inter"/>
                <a:ea typeface="Inter"/>
                <a:cs typeface="Inter"/>
                <a:sym typeface="Inter"/>
              </a:defRPr>
            </a:lvl4pPr>
            <a:lvl5pPr lvl="4" rtl="0" algn="l">
              <a:buNone/>
              <a:defRPr sz="1108">
                <a:solidFill>
                  <a:srgbClr val="666666"/>
                </a:solidFill>
                <a:latin typeface="Inter"/>
                <a:ea typeface="Inter"/>
                <a:cs typeface="Inter"/>
                <a:sym typeface="Inter"/>
              </a:defRPr>
            </a:lvl5pPr>
            <a:lvl6pPr lvl="5" rtl="0" algn="l">
              <a:buNone/>
              <a:defRPr sz="1108">
                <a:solidFill>
                  <a:srgbClr val="666666"/>
                </a:solidFill>
                <a:latin typeface="Inter"/>
                <a:ea typeface="Inter"/>
                <a:cs typeface="Inter"/>
                <a:sym typeface="Inter"/>
              </a:defRPr>
            </a:lvl6pPr>
            <a:lvl7pPr lvl="6" rtl="0" algn="l">
              <a:buNone/>
              <a:defRPr sz="1108">
                <a:solidFill>
                  <a:srgbClr val="666666"/>
                </a:solidFill>
                <a:latin typeface="Inter"/>
                <a:ea typeface="Inter"/>
                <a:cs typeface="Inter"/>
                <a:sym typeface="Inter"/>
              </a:defRPr>
            </a:lvl7pPr>
            <a:lvl8pPr lvl="7" rtl="0" algn="l">
              <a:buNone/>
              <a:defRPr sz="1108">
                <a:solidFill>
                  <a:srgbClr val="666666"/>
                </a:solidFill>
                <a:latin typeface="Inter"/>
                <a:ea typeface="Inter"/>
                <a:cs typeface="Inter"/>
                <a:sym typeface="Inter"/>
              </a:defRPr>
            </a:lvl8pPr>
            <a:lvl9pPr lvl="8" rtl="0" algn="l">
              <a:buNone/>
              <a:defRPr sz="1108">
                <a:solidFill>
                  <a:srgbClr val="666666"/>
                </a:solidFill>
                <a:latin typeface="Inter"/>
                <a:ea typeface="Inter"/>
                <a:cs typeface="Inter"/>
                <a:sym typeface="Inter"/>
              </a:defRPr>
            </a:lvl9pPr>
          </a:lstStyle>
          <a:p>
            <a:pPr indent="0" lvl="0" marL="0" rtl="0" algn="l">
              <a:spcBef>
                <a:spcPts val="0"/>
              </a:spcBef>
              <a:spcAft>
                <a:spcPts val="0"/>
              </a:spcAft>
              <a:buNone/>
            </a:pPr>
            <a:r>
              <a:rPr lang="en"/>
              <a:t>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adient">
  <p:cSld name="BLANK_2">
    <p:bg>
      <p:bgPr>
        <a:blipFill>
          <a:blip r:embed="rId2">
            <a:alphaModFix/>
          </a:blip>
          <a:stretch>
            <a:fillRect/>
          </a:stretch>
        </a:blipFill>
      </p:bgPr>
    </p:bg>
    <p:spTree>
      <p:nvGrpSpPr>
        <p:cNvPr id="992" name="Shape 992"/>
        <p:cNvGrpSpPr/>
        <p:nvPr/>
      </p:nvGrpSpPr>
      <p:grpSpPr>
        <a:xfrm>
          <a:off x="0" y="0"/>
          <a:ext cx="0" cy="0"/>
          <a:chOff x="0" y="0"/>
          <a:chExt cx="0" cy="0"/>
        </a:xfrm>
      </p:grpSpPr>
      <p:sp>
        <p:nvSpPr>
          <p:cNvPr id="993" name="Google Shape;993;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T">
  <p:cSld name="BLANK_1">
    <p:bg>
      <p:bgPr>
        <a:solidFill>
          <a:schemeClr val="lt1"/>
        </a:solidFill>
      </p:bgPr>
    </p:bg>
    <p:spTree>
      <p:nvGrpSpPr>
        <p:cNvPr id="994" name="Shape 994"/>
        <p:cNvGrpSpPr/>
        <p:nvPr/>
      </p:nvGrpSpPr>
      <p:grpSpPr>
        <a:xfrm>
          <a:off x="0" y="0"/>
          <a:ext cx="0" cy="0"/>
          <a:chOff x="0" y="0"/>
          <a:chExt cx="0" cy="0"/>
        </a:xfrm>
      </p:grpSpPr>
      <p:sp>
        <p:nvSpPr>
          <p:cNvPr id="995" name="Google Shape;995;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996" name="Shape 996"/>
        <p:cNvGrpSpPr/>
        <p:nvPr/>
      </p:nvGrpSpPr>
      <p:grpSpPr>
        <a:xfrm>
          <a:off x="0" y="0"/>
          <a:ext cx="0" cy="0"/>
          <a:chOff x="0" y="0"/>
          <a:chExt cx="0" cy="0"/>
        </a:xfrm>
      </p:grpSpPr>
      <p:sp>
        <p:nvSpPr>
          <p:cNvPr id="997" name="Google Shape;997;p9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8" name="Google Shape;998;p9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 Assets">
  <p:cSld name="TITLE_3_1">
    <p:spTree>
      <p:nvGrpSpPr>
        <p:cNvPr id="999" name="Shape 999"/>
        <p:cNvGrpSpPr/>
        <p:nvPr/>
      </p:nvGrpSpPr>
      <p:grpSpPr>
        <a:xfrm>
          <a:off x="0" y="0"/>
          <a:ext cx="0" cy="0"/>
          <a:chOff x="0" y="0"/>
          <a:chExt cx="0" cy="0"/>
        </a:xfrm>
      </p:grpSpPr>
      <p:cxnSp>
        <p:nvCxnSpPr>
          <p:cNvPr id="1000" name="Google Shape;1000;p98"/>
          <p:cNvCxnSpPr/>
          <p:nvPr/>
        </p:nvCxnSpPr>
        <p:spPr>
          <a:xfrm>
            <a:off x="414650" y="913250"/>
            <a:ext cx="3749400" cy="0"/>
          </a:xfrm>
          <a:prstGeom prst="straightConnector1">
            <a:avLst/>
          </a:prstGeom>
          <a:noFill/>
          <a:ln cap="flat" cmpd="sng" w="9525">
            <a:solidFill>
              <a:srgbClr val="595959"/>
            </a:solidFill>
            <a:prstDash val="solid"/>
            <a:round/>
            <a:headEnd len="med" w="med" type="none"/>
            <a:tailEnd len="med" w="med" type="none"/>
          </a:ln>
        </p:spPr>
      </p:cxnSp>
      <p:sp>
        <p:nvSpPr>
          <p:cNvPr id="1001" name="Google Shape;1001;p98"/>
          <p:cNvSpPr txBox="1"/>
          <p:nvPr/>
        </p:nvSpPr>
        <p:spPr>
          <a:xfrm>
            <a:off x="414650" y="445025"/>
            <a:ext cx="37494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20">
                <a:solidFill>
                  <a:srgbClr val="FFFFFF"/>
                </a:solidFill>
                <a:latin typeface="Inter"/>
                <a:ea typeface="Inter"/>
                <a:cs typeface="Inter"/>
                <a:sym typeface="Inter"/>
              </a:rPr>
              <a:t>Icons &amp; Symbols</a:t>
            </a:r>
            <a:endParaRPr sz="1820">
              <a:solidFill>
                <a:srgbClr val="FFFFFF"/>
              </a:solidFill>
              <a:latin typeface="Inter"/>
              <a:ea typeface="Inter"/>
              <a:cs typeface="Inter"/>
              <a:sym typeface="Inter"/>
            </a:endParaRPr>
          </a:p>
        </p:txBody>
      </p:sp>
      <p:pic>
        <p:nvPicPr>
          <p:cNvPr id="1002" name="Google Shape;1002;p98"/>
          <p:cNvPicPr preferRelativeResize="0"/>
          <p:nvPr/>
        </p:nvPicPr>
        <p:blipFill>
          <a:blip r:embed="rId2">
            <a:alphaModFix/>
          </a:blip>
          <a:stretch>
            <a:fillRect/>
          </a:stretch>
        </p:blipFill>
        <p:spPr>
          <a:xfrm>
            <a:off x="5818300" y="1853016"/>
            <a:ext cx="2213224" cy="441384"/>
          </a:xfrm>
          <a:prstGeom prst="rect">
            <a:avLst/>
          </a:prstGeom>
          <a:noFill/>
          <a:ln>
            <a:noFill/>
          </a:ln>
        </p:spPr>
      </p:pic>
      <p:pic>
        <p:nvPicPr>
          <p:cNvPr id="1003" name="Google Shape;1003;p98"/>
          <p:cNvPicPr preferRelativeResize="0"/>
          <p:nvPr/>
        </p:nvPicPr>
        <p:blipFill>
          <a:blip r:embed="rId3">
            <a:alphaModFix/>
          </a:blip>
          <a:stretch>
            <a:fillRect/>
          </a:stretch>
        </p:blipFill>
        <p:spPr>
          <a:xfrm>
            <a:off x="5818300" y="1162450"/>
            <a:ext cx="2213224" cy="441384"/>
          </a:xfrm>
          <a:prstGeom prst="rect">
            <a:avLst/>
          </a:prstGeom>
          <a:noFill/>
          <a:ln>
            <a:noFill/>
          </a:ln>
        </p:spPr>
      </p:pic>
      <p:cxnSp>
        <p:nvCxnSpPr>
          <p:cNvPr id="1004" name="Google Shape;1004;p98"/>
          <p:cNvCxnSpPr/>
          <p:nvPr/>
        </p:nvCxnSpPr>
        <p:spPr>
          <a:xfrm>
            <a:off x="4554500" y="913250"/>
            <a:ext cx="4167000" cy="0"/>
          </a:xfrm>
          <a:prstGeom prst="straightConnector1">
            <a:avLst/>
          </a:prstGeom>
          <a:noFill/>
          <a:ln cap="flat" cmpd="sng" w="9525">
            <a:solidFill>
              <a:srgbClr val="595959"/>
            </a:solidFill>
            <a:prstDash val="solid"/>
            <a:round/>
            <a:headEnd len="med" w="med" type="none"/>
            <a:tailEnd len="med" w="med" type="none"/>
          </a:ln>
        </p:spPr>
      </p:cxnSp>
      <p:sp>
        <p:nvSpPr>
          <p:cNvPr id="1005" name="Google Shape;1005;p98"/>
          <p:cNvSpPr txBox="1"/>
          <p:nvPr/>
        </p:nvSpPr>
        <p:spPr>
          <a:xfrm>
            <a:off x="4546950" y="445025"/>
            <a:ext cx="42120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20">
                <a:solidFill>
                  <a:srgbClr val="FFFFFF"/>
                </a:solidFill>
                <a:latin typeface="Inter"/>
                <a:ea typeface="Inter"/>
                <a:cs typeface="Inter"/>
                <a:sym typeface="Inter"/>
              </a:rPr>
              <a:t>Logos &amp; Stat Boxes </a:t>
            </a:r>
            <a:endParaRPr sz="1820">
              <a:solidFill>
                <a:srgbClr val="FFFFFF"/>
              </a:solidFill>
              <a:latin typeface="Inter"/>
              <a:ea typeface="Inter"/>
              <a:cs typeface="Inter"/>
              <a:sym typeface="Inter"/>
            </a:endParaRPr>
          </a:p>
        </p:txBody>
      </p:sp>
      <p:pic>
        <p:nvPicPr>
          <p:cNvPr id="1006" name="Google Shape;1006;p98"/>
          <p:cNvPicPr preferRelativeResize="0"/>
          <p:nvPr/>
        </p:nvPicPr>
        <p:blipFill rotWithShape="1">
          <a:blip r:embed="rId2">
            <a:alphaModFix/>
          </a:blip>
          <a:srcRect b="0" l="0" r="79562" t="0"/>
          <a:stretch/>
        </p:blipFill>
        <p:spPr>
          <a:xfrm>
            <a:off x="5053925" y="1853025"/>
            <a:ext cx="452324" cy="441375"/>
          </a:xfrm>
          <a:prstGeom prst="rect">
            <a:avLst/>
          </a:prstGeom>
          <a:noFill/>
          <a:ln>
            <a:noFill/>
          </a:ln>
        </p:spPr>
      </p:pic>
      <p:pic>
        <p:nvPicPr>
          <p:cNvPr id="1007" name="Google Shape;1007;p98"/>
          <p:cNvPicPr preferRelativeResize="0"/>
          <p:nvPr/>
        </p:nvPicPr>
        <p:blipFill rotWithShape="1">
          <a:blip r:embed="rId3">
            <a:alphaModFix/>
          </a:blip>
          <a:srcRect b="0" l="0" r="79562" t="0"/>
          <a:stretch/>
        </p:blipFill>
        <p:spPr>
          <a:xfrm>
            <a:off x="5058068" y="1162450"/>
            <a:ext cx="452324" cy="441375"/>
          </a:xfrm>
          <a:prstGeom prst="rect">
            <a:avLst/>
          </a:prstGeom>
          <a:noFill/>
          <a:ln>
            <a:noFill/>
          </a:ln>
        </p:spPr>
      </p:pic>
      <p:pic>
        <p:nvPicPr>
          <p:cNvPr id="1008" name="Google Shape;1008;p98"/>
          <p:cNvPicPr preferRelativeResize="0"/>
          <p:nvPr/>
        </p:nvPicPr>
        <p:blipFill>
          <a:blip r:embed="rId4">
            <a:alphaModFix/>
          </a:blip>
          <a:stretch>
            <a:fillRect/>
          </a:stretch>
        </p:blipFill>
        <p:spPr>
          <a:xfrm>
            <a:off x="2007939" y="1144536"/>
            <a:ext cx="452325" cy="452325"/>
          </a:xfrm>
          <a:prstGeom prst="rect">
            <a:avLst/>
          </a:prstGeom>
          <a:noFill/>
          <a:ln>
            <a:noFill/>
          </a:ln>
        </p:spPr>
      </p:pic>
      <p:pic>
        <p:nvPicPr>
          <p:cNvPr id="1009" name="Google Shape;1009;p98"/>
          <p:cNvPicPr preferRelativeResize="0"/>
          <p:nvPr/>
        </p:nvPicPr>
        <p:blipFill>
          <a:blip r:embed="rId5">
            <a:alphaModFix/>
          </a:blip>
          <a:stretch>
            <a:fillRect/>
          </a:stretch>
        </p:blipFill>
        <p:spPr>
          <a:xfrm>
            <a:off x="590989" y="2550548"/>
            <a:ext cx="452325" cy="452325"/>
          </a:xfrm>
          <a:prstGeom prst="rect">
            <a:avLst/>
          </a:prstGeom>
          <a:noFill/>
          <a:ln>
            <a:noFill/>
          </a:ln>
        </p:spPr>
      </p:pic>
      <p:pic>
        <p:nvPicPr>
          <p:cNvPr id="1010" name="Google Shape;1010;p98"/>
          <p:cNvPicPr preferRelativeResize="0"/>
          <p:nvPr/>
        </p:nvPicPr>
        <p:blipFill>
          <a:blip r:embed="rId6">
            <a:alphaModFix/>
          </a:blip>
          <a:stretch>
            <a:fillRect/>
          </a:stretch>
        </p:blipFill>
        <p:spPr>
          <a:xfrm>
            <a:off x="3424889" y="1144536"/>
            <a:ext cx="452325" cy="452325"/>
          </a:xfrm>
          <a:prstGeom prst="rect">
            <a:avLst/>
          </a:prstGeom>
          <a:noFill/>
          <a:ln>
            <a:noFill/>
          </a:ln>
        </p:spPr>
      </p:pic>
      <p:pic>
        <p:nvPicPr>
          <p:cNvPr id="1011" name="Google Shape;1011;p98"/>
          <p:cNvPicPr preferRelativeResize="0"/>
          <p:nvPr/>
        </p:nvPicPr>
        <p:blipFill>
          <a:blip r:embed="rId7">
            <a:alphaModFix/>
          </a:blip>
          <a:stretch>
            <a:fillRect/>
          </a:stretch>
        </p:blipFill>
        <p:spPr>
          <a:xfrm>
            <a:off x="590989" y="3253548"/>
            <a:ext cx="452325" cy="452325"/>
          </a:xfrm>
          <a:prstGeom prst="rect">
            <a:avLst/>
          </a:prstGeom>
          <a:noFill/>
          <a:ln>
            <a:noFill/>
          </a:ln>
        </p:spPr>
      </p:pic>
      <p:pic>
        <p:nvPicPr>
          <p:cNvPr id="1012" name="Google Shape;1012;p98"/>
          <p:cNvPicPr preferRelativeResize="0"/>
          <p:nvPr/>
        </p:nvPicPr>
        <p:blipFill>
          <a:blip r:embed="rId8">
            <a:alphaModFix/>
          </a:blip>
          <a:stretch>
            <a:fillRect/>
          </a:stretch>
        </p:blipFill>
        <p:spPr>
          <a:xfrm>
            <a:off x="1299464" y="1847548"/>
            <a:ext cx="452325" cy="452325"/>
          </a:xfrm>
          <a:prstGeom prst="rect">
            <a:avLst/>
          </a:prstGeom>
          <a:noFill/>
          <a:ln>
            <a:noFill/>
          </a:ln>
        </p:spPr>
      </p:pic>
      <p:pic>
        <p:nvPicPr>
          <p:cNvPr id="1013" name="Google Shape;1013;p98"/>
          <p:cNvPicPr preferRelativeResize="0"/>
          <p:nvPr/>
        </p:nvPicPr>
        <p:blipFill>
          <a:blip r:embed="rId9">
            <a:alphaModFix/>
          </a:blip>
          <a:stretch>
            <a:fillRect/>
          </a:stretch>
        </p:blipFill>
        <p:spPr>
          <a:xfrm>
            <a:off x="1309214" y="3253548"/>
            <a:ext cx="452325" cy="452325"/>
          </a:xfrm>
          <a:prstGeom prst="rect">
            <a:avLst/>
          </a:prstGeom>
          <a:noFill/>
          <a:ln>
            <a:noFill/>
          </a:ln>
        </p:spPr>
      </p:pic>
      <p:pic>
        <p:nvPicPr>
          <p:cNvPr id="1014" name="Google Shape;1014;p98"/>
          <p:cNvPicPr preferRelativeResize="0"/>
          <p:nvPr/>
        </p:nvPicPr>
        <p:blipFill>
          <a:blip r:embed="rId10">
            <a:alphaModFix/>
          </a:blip>
          <a:stretch>
            <a:fillRect/>
          </a:stretch>
        </p:blipFill>
        <p:spPr>
          <a:xfrm>
            <a:off x="2007926" y="3253548"/>
            <a:ext cx="452325" cy="452325"/>
          </a:xfrm>
          <a:prstGeom prst="rect">
            <a:avLst/>
          </a:prstGeom>
          <a:noFill/>
          <a:ln>
            <a:noFill/>
          </a:ln>
        </p:spPr>
      </p:pic>
      <p:pic>
        <p:nvPicPr>
          <p:cNvPr id="1015" name="Google Shape;1015;p98"/>
          <p:cNvPicPr preferRelativeResize="0"/>
          <p:nvPr/>
        </p:nvPicPr>
        <p:blipFill>
          <a:blip r:embed="rId11">
            <a:alphaModFix/>
          </a:blip>
          <a:stretch>
            <a:fillRect/>
          </a:stretch>
        </p:blipFill>
        <p:spPr>
          <a:xfrm>
            <a:off x="2716401" y="3961386"/>
            <a:ext cx="452325" cy="452325"/>
          </a:xfrm>
          <a:prstGeom prst="rect">
            <a:avLst/>
          </a:prstGeom>
          <a:noFill/>
          <a:ln>
            <a:noFill/>
          </a:ln>
        </p:spPr>
      </p:pic>
      <p:pic>
        <p:nvPicPr>
          <p:cNvPr id="1016" name="Google Shape;1016;p98"/>
          <p:cNvPicPr preferRelativeResize="0"/>
          <p:nvPr/>
        </p:nvPicPr>
        <p:blipFill>
          <a:blip r:embed="rId12">
            <a:alphaModFix/>
          </a:blip>
          <a:stretch>
            <a:fillRect/>
          </a:stretch>
        </p:blipFill>
        <p:spPr>
          <a:xfrm>
            <a:off x="2007926" y="3956536"/>
            <a:ext cx="452325" cy="452325"/>
          </a:xfrm>
          <a:prstGeom prst="rect">
            <a:avLst/>
          </a:prstGeom>
          <a:noFill/>
          <a:ln>
            <a:noFill/>
          </a:ln>
        </p:spPr>
      </p:pic>
      <p:pic>
        <p:nvPicPr>
          <p:cNvPr id="1017" name="Google Shape;1017;p98"/>
          <p:cNvPicPr preferRelativeResize="0"/>
          <p:nvPr/>
        </p:nvPicPr>
        <p:blipFill>
          <a:blip r:embed="rId13">
            <a:alphaModFix/>
          </a:blip>
          <a:stretch>
            <a:fillRect/>
          </a:stretch>
        </p:blipFill>
        <p:spPr>
          <a:xfrm>
            <a:off x="1299451" y="1144536"/>
            <a:ext cx="452325" cy="452325"/>
          </a:xfrm>
          <a:prstGeom prst="rect">
            <a:avLst/>
          </a:prstGeom>
          <a:noFill/>
          <a:ln>
            <a:noFill/>
          </a:ln>
        </p:spPr>
      </p:pic>
      <p:pic>
        <p:nvPicPr>
          <p:cNvPr id="1018" name="Google Shape;1018;p98"/>
          <p:cNvPicPr preferRelativeResize="0"/>
          <p:nvPr/>
        </p:nvPicPr>
        <p:blipFill>
          <a:blip r:embed="rId14">
            <a:alphaModFix/>
          </a:blip>
          <a:stretch>
            <a:fillRect/>
          </a:stretch>
        </p:blipFill>
        <p:spPr>
          <a:xfrm>
            <a:off x="2007926" y="2550548"/>
            <a:ext cx="452325" cy="452325"/>
          </a:xfrm>
          <a:prstGeom prst="rect">
            <a:avLst/>
          </a:prstGeom>
          <a:noFill/>
          <a:ln>
            <a:noFill/>
          </a:ln>
        </p:spPr>
      </p:pic>
      <p:pic>
        <p:nvPicPr>
          <p:cNvPr id="1019" name="Google Shape;1019;p98"/>
          <p:cNvPicPr preferRelativeResize="0"/>
          <p:nvPr/>
        </p:nvPicPr>
        <p:blipFill>
          <a:blip r:embed="rId15">
            <a:alphaModFix/>
          </a:blip>
          <a:stretch>
            <a:fillRect/>
          </a:stretch>
        </p:blipFill>
        <p:spPr>
          <a:xfrm>
            <a:off x="2716401" y="2545698"/>
            <a:ext cx="452325" cy="452325"/>
          </a:xfrm>
          <a:prstGeom prst="rect">
            <a:avLst/>
          </a:prstGeom>
          <a:noFill/>
          <a:ln>
            <a:noFill/>
          </a:ln>
        </p:spPr>
      </p:pic>
      <p:pic>
        <p:nvPicPr>
          <p:cNvPr id="1020" name="Google Shape;1020;p98"/>
          <p:cNvPicPr preferRelativeResize="0"/>
          <p:nvPr/>
        </p:nvPicPr>
        <p:blipFill>
          <a:blip r:embed="rId16">
            <a:alphaModFix/>
          </a:blip>
          <a:stretch>
            <a:fillRect/>
          </a:stretch>
        </p:blipFill>
        <p:spPr>
          <a:xfrm>
            <a:off x="3424889" y="2550548"/>
            <a:ext cx="452325" cy="452325"/>
          </a:xfrm>
          <a:prstGeom prst="rect">
            <a:avLst/>
          </a:prstGeom>
          <a:noFill/>
          <a:ln>
            <a:noFill/>
          </a:ln>
        </p:spPr>
      </p:pic>
      <p:pic>
        <p:nvPicPr>
          <p:cNvPr id="1021" name="Google Shape;1021;p98"/>
          <p:cNvPicPr preferRelativeResize="0"/>
          <p:nvPr/>
        </p:nvPicPr>
        <p:blipFill>
          <a:blip r:embed="rId17">
            <a:alphaModFix/>
          </a:blip>
          <a:stretch>
            <a:fillRect/>
          </a:stretch>
        </p:blipFill>
        <p:spPr>
          <a:xfrm>
            <a:off x="590976" y="1144548"/>
            <a:ext cx="452325" cy="452325"/>
          </a:xfrm>
          <a:prstGeom prst="rect">
            <a:avLst/>
          </a:prstGeom>
          <a:noFill/>
          <a:ln>
            <a:noFill/>
          </a:ln>
        </p:spPr>
      </p:pic>
      <p:pic>
        <p:nvPicPr>
          <p:cNvPr id="1022" name="Google Shape;1022;p98"/>
          <p:cNvPicPr preferRelativeResize="0"/>
          <p:nvPr/>
        </p:nvPicPr>
        <p:blipFill>
          <a:blip r:embed="rId18">
            <a:alphaModFix/>
          </a:blip>
          <a:stretch>
            <a:fillRect/>
          </a:stretch>
        </p:blipFill>
        <p:spPr>
          <a:xfrm>
            <a:off x="2716401" y="1857223"/>
            <a:ext cx="452325" cy="452325"/>
          </a:xfrm>
          <a:prstGeom prst="rect">
            <a:avLst/>
          </a:prstGeom>
          <a:noFill/>
          <a:ln>
            <a:noFill/>
          </a:ln>
        </p:spPr>
      </p:pic>
      <p:pic>
        <p:nvPicPr>
          <p:cNvPr id="1023" name="Google Shape;1023;p98"/>
          <p:cNvPicPr preferRelativeResize="0"/>
          <p:nvPr/>
        </p:nvPicPr>
        <p:blipFill>
          <a:blip r:embed="rId19">
            <a:alphaModFix/>
          </a:blip>
          <a:stretch>
            <a:fillRect/>
          </a:stretch>
        </p:blipFill>
        <p:spPr>
          <a:xfrm>
            <a:off x="2716414" y="3253536"/>
            <a:ext cx="452325" cy="452325"/>
          </a:xfrm>
          <a:prstGeom prst="rect">
            <a:avLst/>
          </a:prstGeom>
          <a:noFill/>
          <a:ln>
            <a:noFill/>
          </a:ln>
        </p:spPr>
      </p:pic>
      <p:pic>
        <p:nvPicPr>
          <p:cNvPr id="1024" name="Google Shape;1024;p98"/>
          <p:cNvPicPr preferRelativeResize="0"/>
          <p:nvPr/>
        </p:nvPicPr>
        <p:blipFill>
          <a:blip r:embed="rId20">
            <a:alphaModFix/>
          </a:blip>
          <a:stretch>
            <a:fillRect/>
          </a:stretch>
        </p:blipFill>
        <p:spPr>
          <a:xfrm>
            <a:off x="590989" y="3956536"/>
            <a:ext cx="452325" cy="452325"/>
          </a:xfrm>
          <a:prstGeom prst="rect">
            <a:avLst/>
          </a:prstGeom>
          <a:noFill/>
          <a:ln>
            <a:noFill/>
          </a:ln>
        </p:spPr>
      </p:pic>
      <p:pic>
        <p:nvPicPr>
          <p:cNvPr id="1025" name="Google Shape;1025;p98"/>
          <p:cNvPicPr preferRelativeResize="0"/>
          <p:nvPr/>
        </p:nvPicPr>
        <p:blipFill>
          <a:blip r:embed="rId21">
            <a:alphaModFix/>
          </a:blip>
          <a:stretch>
            <a:fillRect/>
          </a:stretch>
        </p:blipFill>
        <p:spPr>
          <a:xfrm>
            <a:off x="1299451" y="3956536"/>
            <a:ext cx="452325" cy="452325"/>
          </a:xfrm>
          <a:prstGeom prst="rect">
            <a:avLst/>
          </a:prstGeom>
          <a:noFill/>
          <a:ln>
            <a:noFill/>
          </a:ln>
        </p:spPr>
      </p:pic>
      <p:pic>
        <p:nvPicPr>
          <p:cNvPr id="1026" name="Google Shape;1026;p98"/>
          <p:cNvPicPr preferRelativeResize="0"/>
          <p:nvPr/>
        </p:nvPicPr>
        <p:blipFill>
          <a:blip r:embed="rId22">
            <a:alphaModFix/>
          </a:blip>
          <a:stretch>
            <a:fillRect/>
          </a:stretch>
        </p:blipFill>
        <p:spPr>
          <a:xfrm>
            <a:off x="590989" y="1847548"/>
            <a:ext cx="452325" cy="452325"/>
          </a:xfrm>
          <a:prstGeom prst="rect">
            <a:avLst/>
          </a:prstGeom>
          <a:noFill/>
          <a:ln>
            <a:noFill/>
          </a:ln>
        </p:spPr>
      </p:pic>
      <p:pic>
        <p:nvPicPr>
          <p:cNvPr id="1027" name="Google Shape;1027;p98"/>
          <p:cNvPicPr preferRelativeResize="0"/>
          <p:nvPr/>
        </p:nvPicPr>
        <p:blipFill>
          <a:blip r:embed="rId23">
            <a:alphaModFix/>
          </a:blip>
          <a:stretch>
            <a:fillRect/>
          </a:stretch>
        </p:blipFill>
        <p:spPr>
          <a:xfrm>
            <a:off x="2007926" y="1847548"/>
            <a:ext cx="452325" cy="452325"/>
          </a:xfrm>
          <a:prstGeom prst="rect">
            <a:avLst/>
          </a:prstGeom>
          <a:noFill/>
          <a:ln>
            <a:noFill/>
          </a:ln>
        </p:spPr>
      </p:pic>
      <p:pic>
        <p:nvPicPr>
          <p:cNvPr id="1028" name="Google Shape;1028;p98"/>
          <p:cNvPicPr preferRelativeResize="0"/>
          <p:nvPr/>
        </p:nvPicPr>
        <p:blipFill>
          <a:blip r:embed="rId24">
            <a:alphaModFix/>
          </a:blip>
          <a:stretch>
            <a:fillRect/>
          </a:stretch>
        </p:blipFill>
        <p:spPr>
          <a:xfrm>
            <a:off x="3424889" y="1847548"/>
            <a:ext cx="452325" cy="452325"/>
          </a:xfrm>
          <a:prstGeom prst="rect">
            <a:avLst/>
          </a:prstGeom>
          <a:noFill/>
          <a:ln>
            <a:noFill/>
          </a:ln>
        </p:spPr>
      </p:pic>
      <p:pic>
        <p:nvPicPr>
          <p:cNvPr id="1029" name="Google Shape;1029;p98"/>
          <p:cNvPicPr preferRelativeResize="0"/>
          <p:nvPr/>
        </p:nvPicPr>
        <p:blipFill>
          <a:blip r:embed="rId25">
            <a:alphaModFix/>
          </a:blip>
          <a:stretch>
            <a:fillRect/>
          </a:stretch>
        </p:blipFill>
        <p:spPr>
          <a:xfrm>
            <a:off x="2716401" y="1144536"/>
            <a:ext cx="452325" cy="452325"/>
          </a:xfrm>
          <a:prstGeom prst="rect">
            <a:avLst/>
          </a:prstGeom>
          <a:noFill/>
          <a:ln>
            <a:noFill/>
          </a:ln>
        </p:spPr>
      </p:pic>
      <p:pic>
        <p:nvPicPr>
          <p:cNvPr id="1030" name="Google Shape;1030;p98"/>
          <p:cNvPicPr preferRelativeResize="0"/>
          <p:nvPr/>
        </p:nvPicPr>
        <p:blipFill>
          <a:blip r:embed="rId26">
            <a:alphaModFix/>
          </a:blip>
          <a:stretch>
            <a:fillRect/>
          </a:stretch>
        </p:blipFill>
        <p:spPr>
          <a:xfrm>
            <a:off x="1299464" y="2550548"/>
            <a:ext cx="452325" cy="452325"/>
          </a:xfrm>
          <a:prstGeom prst="rect">
            <a:avLst/>
          </a:prstGeom>
          <a:noFill/>
          <a:ln>
            <a:noFill/>
          </a:ln>
        </p:spPr>
      </p:pic>
      <p:pic>
        <p:nvPicPr>
          <p:cNvPr id="1031" name="Google Shape;1031;p98"/>
          <p:cNvPicPr preferRelativeResize="0"/>
          <p:nvPr/>
        </p:nvPicPr>
        <p:blipFill>
          <a:blip r:embed="rId27">
            <a:alphaModFix/>
          </a:blip>
          <a:stretch>
            <a:fillRect/>
          </a:stretch>
        </p:blipFill>
        <p:spPr>
          <a:xfrm>
            <a:off x="3424901" y="3263236"/>
            <a:ext cx="452325" cy="452325"/>
          </a:xfrm>
          <a:prstGeom prst="rect">
            <a:avLst/>
          </a:prstGeom>
          <a:noFill/>
          <a:ln>
            <a:noFill/>
          </a:ln>
        </p:spPr>
      </p:pic>
      <p:pic>
        <p:nvPicPr>
          <p:cNvPr id="1032" name="Google Shape;1032;p98"/>
          <p:cNvPicPr preferRelativeResize="0"/>
          <p:nvPr/>
        </p:nvPicPr>
        <p:blipFill>
          <a:blip r:embed="rId28">
            <a:alphaModFix/>
          </a:blip>
          <a:stretch>
            <a:fillRect/>
          </a:stretch>
        </p:blipFill>
        <p:spPr>
          <a:xfrm>
            <a:off x="3424876" y="3956573"/>
            <a:ext cx="452325" cy="452325"/>
          </a:xfrm>
          <a:prstGeom prst="rect">
            <a:avLst/>
          </a:prstGeom>
          <a:noFill/>
          <a:ln>
            <a:noFill/>
          </a:ln>
        </p:spPr>
      </p:pic>
      <p:pic>
        <p:nvPicPr>
          <p:cNvPr id="1033" name="Google Shape;1033;p98"/>
          <p:cNvPicPr preferRelativeResize="0"/>
          <p:nvPr/>
        </p:nvPicPr>
        <p:blipFill>
          <a:blip r:embed="rId29">
            <a:alphaModFix/>
          </a:blip>
          <a:stretch>
            <a:fillRect/>
          </a:stretch>
        </p:blipFill>
        <p:spPr>
          <a:xfrm>
            <a:off x="4935600" y="2518125"/>
            <a:ext cx="3198422" cy="711882"/>
          </a:xfrm>
          <a:prstGeom prst="rect">
            <a:avLst/>
          </a:prstGeom>
          <a:noFill/>
          <a:ln>
            <a:noFill/>
          </a:ln>
        </p:spPr>
      </p:pic>
      <p:pic>
        <p:nvPicPr>
          <p:cNvPr id="1034" name="Google Shape;1034;p98"/>
          <p:cNvPicPr preferRelativeResize="0"/>
          <p:nvPr/>
        </p:nvPicPr>
        <p:blipFill>
          <a:blip r:embed="rId30">
            <a:alphaModFix/>
          </a:blip>
          <a:stretch>
            <a:fillRect/>
          </a:stretch>
        </p:blipFill>
        <p:spPr>
          <a:xfrm>
            <a:off x="6105043" y="3859765"/>
            <a:ext cx="932250" cy="723659"/>
          </a:xfrm>
          <a:prstGeom prst="rect">
            <a:avLst/>
          </a:prstGeom>
          <a:noFill/>
          <a:ln>
            <a:noFill/>
          </a:ln>
        </p:spPr>
      </p:pic>
      <p:pic>
        <p:nvPicPr>
          <p:cNvPr id="1035" name="Google Shape;1035;p98"/>
          <p:cNvPicPr preferRelativeResize="0"/>
          <p:nvPr/>
        </p:nvPicPr>
        <p:blipFill>
          <a:blip r:embed="rId31">
            <a:alphaModFix/>
          </a:blip>
          <a:stretch>
            <a:fillRect/>
          </a:stretch>
        </p:blipFill>
        <p:spPr>
          <a:xfrm>
            <a:off x="4935601" y="3181831"/>
            <a:ext cx="1339187" cy="724431"/>
          </a:xfrm>
          <a:prstGeom prst="rect">
            <a:avLst/>
          </a:prstGeom>
          <a:noFill/>
          <a:ln>
            <a:noFill/>
          </a:ln>
        </p:spPr>
      </p:pic>
      <p:pic>
        <p:nvPicPr>
          <p:cNvPr id="1036" name="Google Shape;1036;p98"/>
          <p:cNvPicPr preferRelativeResize="0"/>
          <p:nvPr/>
        </p:nvPicPr>
        <p:blipFill>
          <a:blip r:embed="rId32">
            <a:alphaModFix/>
          </a:blip>
          <a:stretch>
            <a:fillRect/>
          </a:stretch>
        </p:blipFill>
        <p:spPr>
          <a:xfrm>
            <a:off x="4935606" y="3859765"/>
            <a:ext cx="1055698" cy="723659"/>
          </a:xfrm>
          <a:prstGeom prst="rect">
            <a:avLst/>
          </a:prstGeom>
          <a:noFill/>
          <a:ln>
            <a:noFill/>
          </a:ln>
        </p:spPr>
      </p:pic>
      <p:pic>
        <p:nvPicPr>
          <p:cNvPr id="1037" name="Google Shape;1037;p98"/>
          <p:cNvPicPr preferRelativeResize="0"/>
          <p:nvPr/>
        </p:nvPicPr>
        <p:blipFill>
          <a:blip r:embed="rId33">
            <a:alphaModFix/>
          </a:blip>
          <a:stretch>
            <a:fillRect/>
          </a:stretch>
        </p:blipFill>
        <p:spPr>
          <a:xfrm>
            <a:off x="6381266" y="3181831"/>
            <a:ext cx="1339187" cy="72443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ody">
  <p:cSld name="TITLE_ONLY_5">
    <p:spTree>
      <p:nvGrpSpPr>
        <p:cNvPr id="1038" name="Shape 1038"/>
        <p:cNvGrpSpPr/>
        <p:nvPr/>
      </p:nvGrpSpPr>
      <p:grpSpPr>
        <a:xfrm>
          <a:off x="0" y="0"/>
          <a:ext cx="0" cy="0"/>
          <a:chOff x="0" y="0"/>
          <a:chExt cx="0" cy="0"/>
        </a:xfrm>
      </p:grpSpPr>
      <p:sp>
        <p:nvSpPr>
          <p:cNvPr id="1039" name="Google Shape;1039;p99"/>
          <p:cNvSpPr txBox="1"/>
          <p:nvPr>
            <p:ph type="title"/>
          </p:nvPr>
        </p:nvSpPr>
        <p:spPr>
          <a:xfrm>
            <a:off x="274325" y="274325"/>
            <a:ext cx="8598300" cy="572700"/>
          </a:xfrm>
          <a:prstGeom prst="rect">
            <a:avLst/>
          </a:prstGeom>
        </p:spPr>
        <p:txBody>
          <a:bodyPr anchorCtr="0" anchor="t" bIns="91425" lIns="91425" spcFirstLastPara="1" rIns="91425" wrap="square" tIns="91425">
            <a:sp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0" name="Google Shape;1040;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41" name="Google Shape;1041;p99"/>
          <p:cNvSpPr txBox="1"/>
          <p:nvPr>
            <p:ph idx="1" type="subTitle"/>
          </p:nvPr>
        </p:nvSpPr>
        <p:spPr>
          <a:xfrm>
            <a:off x="274325" y="821925"/>
            <a:ext cx="8598300" cy="4710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14F195"/>
              </a:buClr>
              <a:buSzPts val="1800"/>
              <a:buNone/>
              <a:defRPr>
                <a:solidFill>
                  <a:srgbClr val="14F195"/>
                </a:solidFill>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042" name="Google Shape;1042;p99"/>
          <p:cNvSpPr txBox="1"/>
          <p:nvPr>
            <p:ph idx="2" type="body"/>
          </p:nvPr>
        </p:nvSpPr>
        <p:spPr>
          <a:xfrm>
            <a:off x="274320" y="1333800"/>
            <a:ext cx="6710700" cy="2862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extLst>
    <p:ext uri="{DCECCB84-F9BA-43D5-87BE-67443E8EF086}">
      <p15:sldGuideLst>
        <p15:guide id="1" pos="5589">
          <p15:clr>
            <a:srgbClr val="FA7B17"/>
          </p15:clr>
        </p15:guide>
        <p15:guide id="2" orient="horz" pos="173">
          <p15:clr>
            <a:srgbClr val="FA7B17"/>
          </p15:clr>
        </p15:guide>
        <p15:guide id="3" pos="173">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043" name="Shape 1043"/>
        <p:cNvGrpSpPr/>
        <p:nvPr/>
      </p:nvGrpSpPr>
      <p:grpSpPr>
        <a:xfrm>
          <a:off x="0" y="0"/>
          <a:ext cx="0" cy="0"/>
          <a:chOff x="0" y="0"/>
          <a:chExt cx="0" cy="0"/>
        </a:xfrm>
      </p:grpSpPr>
      <p:sp>
        <p:nvSpPr>
          <p:cNvPr id="1044" name="Google Shape;1044;p10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5" name="Google Shape;1045;p10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6" name="Google Shape;1046;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3.jpg"/><Relationship Id="rId2" Type="http://schemas.openxmlformats.org/officeDocument/2006/relationships/image" Target="../media/image61.png"/><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6"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6.xml"/><Relationship Id="rId20" Type="http://schemas.openxmlformats.org/officeDocument/2006/relationships/slideLayout" Target="../slideLayouts/slideLayout76.xml"/><Relationship Id="rId42" Type="http://schemas.openxmlformats.org/officeDocument/2006/relationships/theme" Target="../theme/theme3.xml"/><Relationship Id="rId41" Type="http://schemas.openxmlformats.org/officeDocument/2006/relationships/slideLayout" Target="../slideLayouts/slideLayout97.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29" Type="http://schemas.openxmlformats.org/officeDocument/2006/relationships/slideLayout" Target="../slideLayouts/slideLayout85.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11" Type="http://schemas.openxmlformats.org/officeDocument/2006/relationships/slideLayout" Target="../slideLayouts/slideLayout67.xml"/><Relationship Id="rId33" Type="http://schemas.openxmlformats.org/officeDocument/2006/relationships/slideLayout" Target="../slideLayouts/slideLayout89.xml"/><Relationship Id="rId10" Type="http://schemas.openxmlformats.org/officeDocument/2006/relationships/slideLayout" Target="../slideLayouts/slideLayout66.xml"/><Relationship Id="rId32" Type="http://schemas.openxmlformats.org/officeDocument/2006/relationships/slideLayout" Target="../slideLayouts/slideLayout88.xml"/><Relationship Id="rId13" Type="http://schemas.openxmlformats.org/officeDocument/2006/relationships/slideLayout" Target="../slideLayouts/slideLayout69.xml"/><Relationship Id="rId35" Type="http://schemas.openxmlformats.org/officeDocument/2006/relationships/slideLayout" Target="../slideLayouts/slideLayout91.xml"/><Relationship Id="rId12" Type="http://schemas.openxmlformats.org/officeDocument/2006/relationships/slideLayout" Target="../slideLayouts/slideLayout68.xml"/><Relationship Id="rId34" Type="http://schemas.openxmlformats.org/officeDocument/2006/relationships/slideLayout" Target="../slideLayouts/slideLayout90.xml"/><Relationship Id="rId15" Type="http://schemas.openxmlformats.org/officeDocument/2006/relationships/slideLayout" Target="../slideLayouts/slideLayout71.xml"/><Relationship Id="rId37" Type="http://schemas.openxmlformats.org/officeDocument/2006/relationships/slideLayout" Target="../slideLayouts/slideLayout93.xml"/><Relationship Id="rId14" Type="http://schemas.openxmlformats.org/officeDocument/2006/relationships/slideLayout" Target="../slideLayouts/slideLayout70.xml"/><Relationship Id="rId36" Type="http://schemas.openxmlformats.org/officeDocument/2006/relationships/slideLayout" Target="../slideLayouts/slideLayout92.xml"/><Relationship Id="rId17" Type="http://schemas.openxmlformats.org/officeDocument/2006/relationships/slideLayout" Target="../slideLayouts/slideLayout73.xml"/><Relationship Id="rId39" Type="http://schemas.openxmlformats.org/officeDocument/2006/relationships/slideLayout" Target="../slideLayouts/slideLayout95.xml"/><Relationship Id="rId16" Type="http://schemas.openxmlformats.org/officeDocument/2006/relationships/slideLayout" Target="../slideLayouts/slideLayout72.xml"/><Relationship Id="rId38" Type="http://schemas.openxmlformats.org/officeDocument/2006/relationships/slideLayout" Target="../slideLayouts/slideLayout94.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00000"/>
              </a:lnSpc>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17500" lvl="1" marL="9144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2pPr>
            <a:lvl3pPr indent="-317500" lvl="2" marL="13716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3pPr>
            <a:lvl4pPr indent="-317500" lvl="3" marL="18288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4pPr>
            <a:lvl5pPr indent="-317500" lvl="4" marL="22860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5pPr>
            <a:lvl6pPr indent="-317500" lvl="5" marL="27432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6pPr>
            <a:lvl7pPr indent="-317500" lvl="6" marL="32004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7pPr>
            <a:lvl8pPr indent="-317500" lvl="7" marL="36576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8pPr>
            <a:lvl9pPr indent="-317500" lvl="8" marL="4114800" rtl="0">
              <a:lnSpc>
                <a:spcPct val="100000"/>
              </a:lnSpc>
              <a:spcBef>
                <a:spcPts val="1000"/>
              </a:spcBef>
              <a:spcAft>
                <a:spcPts val="1000"/>
              </a:spcAft>
              <a:buClr>
                <a:schemeClr val="lt1"/>
              </a:buClr>
              <a:buSzPts val="1400"/>
              <a:buFont typeface="Inter"/>
              <a:buChar char="■"/>
              <a:defRPr>
                <a:solidFill>
                  <a:schemeClr val="lt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 name="Shape 496"/>
        <p:cNvGrpSpPr/>
        <p:nvPr/>
      </p:nvGrpSpPr>
      <p:grpSpPr>
        <a:xfrm>
          <a:off x="0" y="0"/>
          <a:ext cx="0" cy="0"/>
          <a:chOff x="0" y="0"/>
          <a:chExt cx="0" cy="0"/>
        </a:xfrm>
      </p:grpSpPr>
      <p:sp>
        <p:nvSpPr>
          <p:cNvPr id="497" name="Google Shape;497;p4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98" name="Google Shape;498;p4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9" name="Google Shape;499;p4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00" name="Google Shape;500;p4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01" name="Google Shape;501;p4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502" name="Google Shape;502;p45"/>
          <p:cNvPicPr preferRelativeResize="0"/>
          <p:nvPr/>
        </p:nvPicPr>
        <p:blipFill rotWithShape="1">
          <a:blip r:embed="rId1">
            <a:alphaModFix/>
          </a:blip>
          <a:srcRect b="0" l="0" r="0" t="86936"/>
          <a:stretch/>
        </p:blipFill>
        <p:spPr>
          <a:xfrm>
            <a:off x="0" y="4471626"/>
            <a:ext cx="9144000" cy="671873"/>
          </a:xfrm>
          <a:prstGeom prst="rect">
            <a:avLst/>
          </a:prstGeom>
          <a:noFill/>
          <a:ln>
            <a:noFill/>
          </a:ln>
        </p:spPr>
      </p:pic>
      <p:pic>
        <p:nvPicPr>
          <p:cNvPr id="503" name="Google Shape;503;p45"/>
          <p:cNvPicPr preferRelativeResize="0"/>
          <p:nvPr/>
        </p:nvPicPr>
        <p:blipFill rotWithShape="1">
          <a:blip r:embed="rId2">
            <a:alphaModFix/>
          </a:blip>
          <a:srcRect b="0" l="0" r="0" t="0"/>
          <a:stretch/>
        </p:blipFill>
        <p:spPr>
          <a:xfrm>
            <a:off x="298188" y="4539884"/>
            <a:ext cx="1760102" cy="470442"/>
          </a:xfrm>
          <a:prstGeom prst="rect">
            <a:avLst/>
          </a:prstGeom>
          <a:noFill/>
          <a:ln>
            <a:noFill/>
          </a:ln>
        </p:spPr>
      </p:pic>
      <p:sp>
        <p:nvSpPr>
          <p:cNvPr id="504" name="Google Shape;504;p45"/>
          <p:cNvSpPr txBox="1"/>
          <p:nvPr/>
        </p:nvSpPr>
        <p:spPr>
          <a:xfrm>
            <a:off x="7926850" y="4846638"/>
            <a:ext cx="939300" cy="1386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fld id="{00000000-1234-1234-1234-123412341234}" type="slidenum">
              <a:rPr b="0" i="0" lang="en" sz="900" u="none" cap="none" strike="noStrike">
                <a:solidFill>
                  <a:schemeClr val="lt1"/>
                </a:solidFill>
                <a:latin typeface="Arial"/>
                <a:ea typeface="Arial"/>
                <a:cs typeface="Arial"/>
                <a:sym typeface="Arial"/>
              </a:rPr>
              <a:t>‹#›</a:t>
            </a:fld>
            <a:endParaRPr b="0" i="0" sz="9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81" name="Shape 581"/>
        <p:cNvGrpSpPr/>
        <p:nvPr/>
      </p:nvGrpSpPr>
      <p:grpSpPr>
        <a:xfrm>
          <a:off x="0" y="0"/>
          <a:ext cx="0" cy="0"/>
          <a:chOff x="0" y="0"/>
          <a:chExt cx="0" cy="0"/>
        </a:xfrm>
      </p:grpSpPr>
      <p:sp>
        <p:nvSpPr>
          <p:cNvPr id="582" name="Google Shape;582;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p:txBody>
      </p:sp>
      <p:sp>
        <p:nvSpPr>
          <p:cNvPr id="583" name="Google Shape;583;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00000"/>
              </a:lnSpc>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17500" lvl="1" marL="9144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2pPr>
            <a:lvl3pPr indent="-317500" lvl="2" marL="13716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3pPr>
            <a:lvl4pPr indent="-317500" lvl="3" marL="18288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4pPr>
            <a:lvl5pPr indent="-317500" lvl="4" marL="22860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5pPr>
            <a:lvl6pPr indent="-317500" lvl="5" marL="27432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6pPr>
            <a:lvl7pPr indent="-317500" lvl="6" marL="32004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7pPr>
            <a:lvl8pPr indent="-317500" lvl="7" marL="3657600" rtl="0">
              <a:lnSpc>
                <a:spcPct val="100000"/>
              </a:lnSpc>
              <a:spcBef>
                <a:spcPts val="1000"/>
              </a:spcBef>
              <a:spcAft>
                <a:spcPts val="0"/>
              </a:spcAft>
              <a:buClr>
                <a:schemeClr val="lt1"/>
              </a:buClr>
              <a:buSzPts val="1400"/>
              <a:buFont typeface="Inter"/>
              <a:buChar char="○"/>
              <a:defRPr>
                <a:solidFill>
                  <a:schemeClr val="lt1"/>
                </a:solidFill>
                <a:latin typeface="Inter"/>
                <a:ea typeface="Inter"/>
                <a:cs typeface="Inter"/>
                <a:sym typeface="Inter"/>
              </a:defRPr>
            </a:lvl8pPr>
            <a:lvl9pPr indent="-317500" lvl="8" marL="4114800" rtl="0">
              <a:lnSpc>
                <a:spcPct val="100000"/>
              </a:lnSpc>
              <a:spcBef>
                <a:spcPts val="1000"/>
              </a:spcBef>
              <a:spcAft>
                <a:spcPts val="1000"/>
              </a:spcAft>
              <a:buClr>
                <a:schemeClr val="lt1"/>
              </a:buClr>
              <a:buSzPts val="1400"/>
              <a:buFont typeface="Inter"/>
              <a:buChar char="■"/>
              <a:defRPr>
                <a:solidFill>
                  <a:schemeClr val="lt1"/>
                </a:solidFill>
                <a:latin typeface="Inter"/>
                <a:ea typeface="Inter"/>
                <a:cs typeface="Inter"/>
                <a:sym typeface="Inter"/>
              </a:defRPr>
            </a:lvl9pPr>
          </a:lstStyle>
          <a:p/>
        </p:txBody>
      </p:sp>
      <p:sp>
        <p:nvSpPr>
          <p:cNvPr id="584" name="Google Shape;584;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 Id="rId3" Type="http://schemas.openxmlformats.org/officeDocument/2006/relationships/hyperlink" Target="https://www.orca.so/"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198.png"/><Relationship Id="rId4" Type="http://schemas.openxmlformats.org/officeDocument/2006/relationships/image" Target="../media/image202.png"/><Relationship Id="rId5" Type="http://schemas.openxmlformats.org/officeDocument/2006/relationships/image" Target="../media/image20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7.xml"/><Relationship Id="rId3" Type="http://schemas.openxmlformats.org/officeDocument/2006/relationships/image" Target="../media/image204.png"/><Relationship Id="rId4" Type="http://schemas.openxmlformats.org/officeDocument/2006/relationships/image" Target="../media/image20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0.xml"/><Relationship Id="rId3" Type="http://schemas.openxmlformats.org/officeDocument/2006/relationships/hyperlink" Target="https://amm-simulation.netlify.app/" TargetMode="External"/><Relationship Id="rId4" Type="http://schemas.openxmlformats.org/officeDocument/2006/relationships/image" Target="../media/image2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 Id="rId3" Type="http://schemas.openxmlformats.org/officeDocument/2006/relationships/image" Target="../media/image20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9.xml"/><Relationship Id="rId3" Type="http://schemas.openxmlformats.org/officeDocument/2006/relationships/image" Target="../media/image2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6.png"/><Relationship Id="rId4" Type="http://schemas.openxmlformats.org/officeDocument/2006/relationships/hyperlink" Target="https://www.youtube.com/watch?v=6PWUCFmOQwQ"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1.xml"/><Relationship Id="rId3" Type="http://schemas.openxmlformats.org/officeDocument/2006/relationships/image" Target="../media/image20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3.xml"/><Relationship Id="rId3" Type="http://schemas.openxmlformats.org/officeDocument/2006/relationships/hyperlink" Target="https://www.coinbase.com/learn/crypto-basics/what-is-defi" TargetMode="External"/><Relationship Id="rId4" Type="http://schemas.openxmlformats.org/officeDocument/2006/relationships/hyperlink" Target="https://twitter.com/BanklessHQ" TargetMode="External"/><Relationship Id="rId5" Type="http://schemas.openxmlformats.org/officeDocument/2006/relationships/hyperlink" Target="https://twitter.com/thedefiedge"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5.xml"/><Relationship Id="rId3" Type="http://schemas.openxmlformats.org/officeDocument/2006/relationships/hyperlink" Target="mailto:trunghieubui88@gmail.com"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6.xml"/><Relationship Id="rId3" Type="http://schemas.openxmlformats.org/officeDocument/2006/relationships/hyperlink" Target="https://docs.google.com/document/d/1ou4ATB_hyqFAAdNojK10BXlrLDADA0u-Ad2ANy25Jiw/edit"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7.xml"/><Relationship Id="rId3" Type="http://schemas.openxmlformats.org/officeDocument/2006/relationships/image" Target="../media/image215.png"/><Relationship Id="rId4" Type="http://schemas.openxmlformats.org/officeDocument/2006/relationships/image" Target="../media/image21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8.xml"/><Relationship Id="rId3" Type="http://schemas.openxmlformats.org/officeDocument/2006/relationships/image" Target="../media/image211.png"/><Relationship Id="rId4" Type="http://schemas.openxmlformats.org/officeDocument/2006/relationships/image" Target="../media/image127.png"/><Relationship Id="rId5" Type="http://schemas.openxmlformats.org/officeDocument/2006/relationships/image" Target="../media/image23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27.png"/><Relationship Id="rId4" Type="http://schemas.openxmlformats.org/officeDocument/2006/relationships/image" Target="../media/image236.png"/><Relationship Id="rId5" Type="http://schemas.openxmlformats.org/officeDocument/2006/relationships/hyperlink" Target="https://ethernodes.org/" TargetMode="External"/><Relationship Id="rId6" Type="http://schemas.openxmlformats.org/officeDocument/2006/relationships/hyperlink" Target="https://www.validators.app/" TargetMode="External"/><Relationship Id="rId7" Type="http://schemas.openxmlformats.org/officeDocument/2006/relationships/image" Target="../media/image14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0.xml"/><Relationship Id="rId3" Type="http://schemas.openxmlformats.org/officeDocument/2006/relationships/image" Target="../media/image222.png"/><Relationship Id="rId4" Type="http://schemas.openxmlformats.org/officeDocument/2006/relationships/image" Target="../media/image22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1.xml"/><Relationship Id="rId3" Type="http://schemas.openxmlformats.org/officeDocument/2006/relationships/image" Target="../media/image21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3.xml"/><Relationship Id="rId3" Type="http://schemas.openxmlformats.org/officeDocument/2006/relationships/image" Target="../media/image22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4.xml"/><Relationship Id="rId3" Type="http://schemas.openxmlformats.org/officeDocument/2006/relationships/image" Target="../media/image21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5.xml"/><Relationship Id="rId3" Type="http://schemas.openxmlformats.org/officeDocument/2006/relationships/image" Target="../media/image21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9.xml"/><Relationship Id="rId3" Type="http://schemas.openxmlformats.org/officeDocument/2006/relationships/image" Target="../media/image221.png"/><Relationship Id="rId4" Type="http://schemas.openxmlformats.org/officeDocument/2006/relationships/image" Target="../media/image2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3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0.xml"/><Relationship Id="rId3" Type="http://schemas.openxmlformats.org/officeDocument/2006/relationships/image" Target="../media/image22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2.xml"/><Relationship Id="rId3" Type="http://schemas.openxmlformats.org/officeDocument/2006/relationships/hyperlink" Target="https://stanford-jblp.pubpub.org/pub/birth-of-decentralized-justice" TargetMode="External"/><Relationship Id="rId4" Type="http://schemas.openxmlformats.org/officeDocument/2006/relationships/hyperlink" Target="https://medium.com/1kxnetwork/organization-legos-the-state-of-dao-tooling-866b6879e93e" TargetMode="External"/><Relationship Id="rId5" Type="http://schemas.openxmlformats.org/officeDocument/2006/relationships/hyperlink" Target="https://medium.com/@Axia8Ventures/rwa-is-it-defis-next-growth-engine-2fc00f9514fb" TargetMode="External"/><Relationship Id="rId6" Type="http://schemas.openxmlformats.org/officeDocument/2006/relationships/hyperlink" Target="https://www.rfwel.com/us/index.php/helium-hotspots-and-iot-devices"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4.xml"/><Relationship Id="rId3" Type="http://schemas.openxmlformats.org/officeDocument/2006/relationships/image" Target="../media/image22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5.xml"/><Relationship Id="rId3" Type="http://schemas.openxmlformats.org/officeDocument/2006/relationships/image" Target="../media/image22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6.xml"/><Relationship Id="rId3" Type="http://schemas.openxmlformats.org/officeDocument/2006/relationships/image" Target="../media/image22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7.xml"/><Relationship Id="rId3" Type="http://schemas.openxmlformats.org/officeDocument/2006/relationships/hyperlink" Target="https://superteam.fun/" TargetMode="External"/><Relationship Id="rId4" Type="http://schemas.openxmlformats.org/officeDocument/2006/relationships/hyperlink" Target="https://thenetworkstate.com/" TargetMode="External"/><Relationship Id="rId5" Type="http://schemas.openxmlformats.org/officeDocument/2006/relationships/image" Target="../media/image22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8.xml"/><Relationship Id="rId3" Type="http://schemas.openxmlformats.org/officeDocument/2006/relationships/image" Target="../media/image23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9.xml"/><Relationship Id="rId3" Type="http://schemas.openxmlformats.org/officeDocument/2006/relationships/image" Target="../media/image2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privatekeys.pw/keys/bitcoin/random" TargetMode="External"/><Relationship Id="rId4" Type="http://schemas.openxmlformats.org/officeDocument/2006/relationships/image" Target="../media/image145.png"/><Relationship Id="rId5" Type="http://schemas.openxmlformats.org/officeDocument/2006/relationships/image" Target="../media/image14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0.xml"/><Relationship Id="rId3" Type="http://schemas.openxmlformats.org/officeDocument/2006/relationships/image" Target="../media/image23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3.xml"/><Relationship Id="rId3" Type="http://schemas.openxmlformats.org/officeDocument/2006/relationships/image" Target="../media/image23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4.xml"/><Relationship Id="rId3" Type="http://schemas.openxmlformats.org/officeDocument/2006/relationships/hyperlink" Target="https://explorer.solana.com/address/FCk24cq1pYhQo5MQYKHf5N9VnY8tdrToF7u6gvvsnGrn?cluster=mainnet" TargetMode="External"/><Relationship Id="rId4" Type="http://schemas.openxmlformats.org/officeDocument/2006/relationships/image" Target="../media/image18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5.xml"/><Relationship Id="rId3" Type="http://schemas.openxmlformats.org/officeDocument/2006/relationships/hyperlink" Target="https://superteam.substack.com/p/whats-the-actual-point-of-cnfts"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6.xml"/><Relationship Id="rId3" Type="http://schemas.openxmlformats.org/officeDocument/2006/relationships/hyperlink" Target="https://drip.hau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8.xml"/><Relationship Id="rId3" Type="http://schemas.openxmlformats.org/officeDocument/2006/relationships/hyperlink" Target="https://twitter.com/punk6529"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1.xml"/><Relationship Id="rId3" Type="http://schemas.openxmlformats.org/officeDocument/2006/relationships/hyperlink" Target="https://docs.google.com/spreadsheets/d/1YLsR7oY9JzxtmWK3ixqPJBTIdhxMYA1uUOpc6aPsMvQ/edit#gid=0" TargetMode="External"/><Relationship Id="rId4" Type="http://schemas.openxmlformats.org/officeDocument/2006/relationships/image" Target="../media/image23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2.xml"/><Relationship Id="rId3" Type="http://schemas.openxmlformats.org/officeDocument/2006/relationships/image" Target="../media/image228.png"/><Relationship Id="rId4" Type="http://schemas.openxmlformats.org/officeDocument/2006/relationships/image" Target="../media/image23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3.xml"/><Relationship Id="rId3" Type="http://schemas.openxmlformats.org/officeDocument/2006/relationships/hyperlink" Target="https://docs.google.com/spreadsheets/d/1YLsR7oY9JzxtmWK3ixqPJBTIdhxMYA1uUOpc6aPsMvQ/edit#gid=32424366" TargetMode="External"/><Relationship Id="rId4" Type="http://schemas.openxmlformats.org/officeDocument/2006/relationships/image" Target="../media/image23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4.xml"/><Relationship Id="rId3" Type="http://schemas.openxmlformats.org/officeDocument/2006/relationships/image" Target="../media/image2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1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1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slide" Target="/ppt/slides/slide8.xml"/><Relationship Id="rId4" Type="http://schemas.openxmlformats.org/officeDocument/2006/relationships/slide" Target="/ppt/slides/slide53.xml"/><Relationship Id="rId9" Type="http://schemas.openxmlformats.org/officeDocument/2006/relationships/image" Target="../media/image132.png"/><Relationship Id="rId5" Type="http://schemas.openxmlformats.org/officeDocument/2006/relationships/slide" Target="/ppt/slides/slide90.xml"/><Relationship Id="rId6" Type="http://schemas.openxmlformats.org/officeDocument/2006/relationships/slide" Target="/ppt/slides/slide101.xml"/><Relationship Id="rId7" Type="http://schemas.openxmlformats.org/officeDocument/2006/relationships/slide" Target="/ppt/slides/slide125.xml"/><Relationship Id="rId8" Type="http://schemas.openxmlformats.org/officeDocument/2006/relationships/slide" Target="/ppt/slides/slide152.xml"/><Relationship Id="rId10" Type="http://schemas.openxmlformats.org/officeDocument/2006/relationships/image" Target="../media/image1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1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1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 Id="rId3" Type="http://schemas.openxmlformats.org/officeDocument/2006/relationships/image" Target="../media/image1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 Id="rId3" Type="http://schemas.openxmlformats.org/officeDocument/2006/relationships/image" Target="../media/image1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privatekeys.pw/keys/bitcoin/random" TargetMode="External"/><Relationship Id="rId4" Type="http://schemas.openxmlformats.org/officeDocument/2006/relationships/hyperlink" Target="http://ethanfast.com/top-crypto.html" TargetMode="External"/><Relationship Id="rId5" Type="http://schemas.openxmlformats.org/officeDocument/2006/relationships/hyperlink" Target="https://www.youtube.com/watch?v=Pq8gNbvfaoM" TargetMode="External"/><Relationship Id="rId6" Type="http://schemas.openxmlformats.org/officeDocument/2006/relationships/image" Target="../media/image1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25.png"/><Relationship Id="rId4" Type="http://schemas.openxmlformats.org/officeDocument/2006/relationships/image" Target="../media/image1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63.png"/><Relationship Id="rId4" Type="http://schemas.openxmlformats.org/officeDocument/2006/relationships/image" Target="../media/image1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49.png"/><Relationship Id="rId4" Type="http://schemas.openxmlformats.org/officeDocument/2006/relationships/image" Target="../media/image1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52.png"/><Relationship Id="rId4" Type="http://schemas.openxmlformats.org/officeDocument/2006/relationships/image" Target="../media/image160.png"/><Relationship Id="rId5" Type="http://schemas.openxmlformats.org/officeDocument/2006/relationships/image" Target="../media/image1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161.png"/><Relationship Id="rId5" Type="http://schemas.openxmlformats.org/officeDocument/2006/relationships/image" Target="../media/image157.png"/><Relationship Id="rId6" Type="http://schemas.openxmlformats.org/officeDocument/2006/relationships/image" Target="../media/image156.png"/><Relationship Id="rId7" Type="http://schemas.openxmlformats.org/officeDocument/2006/relationships/image" Target="../media/image168.png"/><Relationship Id="rId8" Type="http://schemas.openxmlformats.org/officeDocument/2006/relationships/image" Target="../media/image1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0.png"/><Relationship Id="rId4" Type="http://schemas.openxmlformats.org/officeDocument/2006/relationships/image" Target="../media/image134.png"/><Relationship Id="rId5" Type="http://schemas.openxmlformats.org/officeDocument/2006/relationships/image" Target="../media/image133.png"/><Relationship Id="rId6" Type="http://schemas.openxmlformats.org/officeDocument/2006/relationships/hyperlink" Target="https://shorturl.at/jkyEP"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55.png"/><Relationship Id="rId4" Type="http://schemas.openxmlformats.org/officeDocument/2006/relationships/hyperlink" Target="https://twitter.com/i/lists/1520699027314343936" TargetMode="External"/><Relationship Id="rId5" Type="http://schemas.openxmlformats.org/officeDocument/2006/relationships/hyperlink" Target="https://twitter.com/i/lists/1613012766360764417" TargetMode="External"/><Relationship Id="rId6" Type="http://schemas.openxmlformats.org/officeDocument/2006/relationships/image" Target="../media/image166.png"/><Relationship Id="rId7" Type="http://schemas.openxmlformats.org/officeDocument/2006/relationships/hyperlink" Target="https://twitter.com/SuperteamDAO" TargetMode="External"/><Relationship Id="rId8" Type="http://schemas.openxmlformats.org/officeDocument/2006/relationships/image" Target="../media/image1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hyperlink" Target="https://www.youtube.com/watch?v=amAq-WHAFs8&amp;feature=youtu.be&amp;themeRefresh=1" TargetMode="External"/><Relationship Id="rId4" Type="http://schemas.openxmlformats.org/officeDocument/2006/relationships/image" Target="../media/image159.png"/><Relationship Id="rId5" Type="http://schemas.openxmlformats.org/officeDocument/2006/relationships/image" Target="../media/image20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hyperlink" Target="https://build.superteam.fun/" TargetMode="External"/><Relationship Id="rId4" Type="http://schemas.openxmlformats.org/officeDocument/2006/relationships/image" Target="../media/image1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hyperlink" Target="https://solflare.com/" TargetMode="External"/><Relationship Id="rId4" Type="http://schemas.openxmlformats.org/officeDocument/2006/relationships/image" Target="../media/image1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hyperlink" Target="https://www.imf.org/en/Topics/special-drawing-righ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hyperlink" Target="https://encyclopedia.pub/entry/32596" TargetMode="External"/><Relationship Id="rId4" Type="http://schemas.openxmlformats.org/officeDocument/2006/relationships/hyperlink" Target="https://v1.cosmos.network/resources/whitepape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hyperlink" Target="https://en.wikipedia.org/wiki/Bitcoin" TargetMode="External"/><Relationship Id="rId4" Type="http://schemas.openxmlformats.org/officeDocument/2006/relationships/hyperlink" Target="https://ethereum.org/e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hyperlink" Target="https://docs.solana.com/" TargetMode="External"/><Relationship Id="rId4" Type="http://schemas.openxmlformats.org/officeDocument/2006/relationships/hyperlink" Target="https://docs.solana.com/" TargetMode="External"/><Relationship Id="rId5" Type="http://schemas.openxmlformats.org/officeDocument/2006/relationships/hyperlink" Target="https://docs.cosmos.network/v0.47"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hyperlink" Target="https://docs.solana.com/" TargetMode="External"/><Relationship Id="rId4" Type="http://schemas.openxmlformats.org/officeDocument/2006/relationships/hyperlink" Target="https://www.anchor-lang.com/" TargetMode="External"/><Relationship Id="rId5" Type="http://schemas.openxmlformats.org/officeDocument/2006/relationships/hyperlink" Target="https://buildspace.so/builds/solana-web3-app" TargetMode="External"/><Relationship Id="rId6" Type="http://schemas.openxmlformats.org/officeDocument/2006/relationships/hyperlink" Target="https://buildspace.so/p/solana-core" TargetMode="External"/><Relationship Id="rId7" Type="http://schemas.openxmlformats.org/officeDocument/2006/relationships/hyperlink" Target="https://www.soldev.app/course" TargetMode="External"/><Relationship Id="rId8" Type="http://schemas.openxmlformats.org/officeDocument/2006/relationships/hyperlink" Target="https://twitter.com/i/lists/1520699027314343936"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165.png"/><Relationship Id="rId4" Type="http://schemas.openxmlformats.org/officeDocument/2006/relationships/image" Target="../media/image170.png"/><Relationship Id="rId5" Type="http://schemas.openxmlformats.org/officeDocument/2006/relationships/image" Target="../media/image172.png"/><Relationship Id="rId6" Type="http://schemas.openxmlformats.org/officeDocument/2006/relationships/image" Target="../media/image171.png"/><Relationship Id="rId7" Type="http://schemas.openxmlformats.org/officeDocument/2006/relationships/image" Target="../media/image1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177.png"/><Relationship Id="rId4" Type="http://schemas.openxmlformats.org/officeDocument/2006/relationships/image" Target="../media/image1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185.png"/><Relationship Id="rId4" Type="http://schemas.openxmlformats.org/officeDocument/2006/relationships/image" Target="../media/image1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hyperlink" Target="https://github.com/0xk2/solana-intro-clie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1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1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1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1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1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1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1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184.png"/><Relationship Id="rId4" Type="http://schemas.openxmlformats.org/officeDocument/2006/relationships/image" Target="../media/image1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5.xml"/><Relationship Id="rId3" Type="http://schemas.openxmlformats.org/officeDocument/2006/relationships/hyperlink" Target="https://beta.solpg.io/65f04d0ecffcf4b13384cf9c" TargetMode="External"/><Relationship Id="rId4" Type="http://schemas.openxmlformats.org/officeDocument/2006/relationships/image" Target="../media/image18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6.xml"/><Relationship Id="rId3" Type="http://schemas.openxmlformats.org/officeDocument/2006/relationships/hyperlink" Target="https://earn.superteam.fun/listings/bounty/buildschool-oxford-code-competition/" TargetMode="External"/><Relationship Id="rId4" Type="http://schemas.openxmlformats.org/officeDocument/2006/relationships/image" Target="../media/image199.png"/><Relationship Id="rId5" Type="http://schemas.openxmlformats.org/officeDocument/2006/relationships/image" Target="../media/image18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1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hyperlink" Target="https://explorer.solana.com/address/8RjWfSbXSjVtsGRWPM8YrQHaPgdkw7W64TQ7v2FxZ8Fm?cluster=devnet" TargetMode="External"/><Relationship Id="rId4" Type="http://schemas.openxmlformats.org/officeDocument/2006/relationships/image" Target="../media/image1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hyperlink" Target="https://explorer.solana.com/address/FCk24cq1pYhQo5MQYKHf5N9VnY8tdrToF7u6gvvsnGrn?cluster=mainnet" TargetMode="External"/><Relationship Id="rId4" Type="http://schemas.openxmlformats.org/officeDocument/2006/relationships/image" Target="../media/image1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1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hyperlink" Target="https://beta.solpg.io/" TargetMode="External"/><Relationship Id="rId4" Type="http://schemas.openxmlformats.org/officeDocument/2006/relationships/image" Target="../media/image2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hyperlink" Target="https://doc.rust-lang.org/book/title-page.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hyperlink" Target="https://docs.solana.com/cli/install-solana-cli-tools" TargetMode="External"/><Relationship Id="rId4" Type="http://schemas.openxmlformats.org/officeDocument/2006/relationships/hyperlink" Target="https://github.com/agjell/sol-tutorials/blob/master/building-solana-from-source.md" TargetMode="External"/><Relationship Id="rId5" Type="http://schemas.openxmlformats.org/officeDocument/2006/relationships/hyperlink" Target="https://lorisleiva.com/create-a-solana-dapp-from-scratch/getting-started-with-solana-and-anchor"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2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19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hyperlink" Target="https://github.com/solana-foundation/solana-improvement-documents/blob/main/proposals/0048-native-program-for-secp256r1-sigverify.md" TargetMode="External"/><Relationship Id="rId4" Type="http://schemas.openxmlformats.org/officeDocument/2006/relationships/image" Target="../media/image1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192.png"/><Relationship Id="rId4" Type="http://schemas.openxmlformats.org/officeDocument/2006/relationships/image" Target="../media/image2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 Id="rId3" Type="http://schemas.openxmlformats.org/officeDocument/2006/relationships/hyperlink" Target="https://twitter.com/syncvote"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197.png"/><Relationship Id="rId4" Type="http://schemas.openxmlformats.org/officeDocument/2006/relationships/image" Target="../media/image19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1"/>
          <p:cNvSpPr txBox="1"/>
          <p:nvPr>
            <p:ph type="ctrTitle"/>
          </p:nvPr>
        </p:nvSpPr>
        <p:spPr>
          <a:xfrm>
            <a:off x="1422350" y="1375064"/>
            <a:ext cx="6299400" cy="241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FD51FC"/>
                </a:solidFill>
              </a:rPr>
              <a:t>The </a:t>
            </a:r>
            <a:r>
              <a:rPr lang="en">
                <a:solidFill>
                  <a:srgbClr val="FD51FC"/>
                </a:solidFill>
              </a:rPr>
              <a:t>Blockchain </a:t>
            </a:r>
            <a:br>
              <a:rPr lang="en"/>
            </a:br>
            <a:r>
              <a:rPr lang="en">
                <a:solidFill>
                  <a:srgbClr val="14F195"/>
                </a:solidFill>
              </a:rPr>
              <a:t>As I see It</a:t>
            </a:r>
            <a:endParaRPr>
              <a:solidFill>
                <a:srgbClr val="14F195"/>
              </a:solidFill>
            </a:endParaRPr>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@0xk2_</a:t>
            </a:r>
            <a:endParaRPr sz="2000"/>
          </a:p>
        </p:txBody>
      </p:sp>
      <p:sp>
        <p:nvSpPr>
          <p:cNvPr id="1052" name="Google Shape;1052;p101"/>
          <p:cNvSpPr txBox="1"/>
          <p:nvPr>
            <p:ph idx="1" type="subTitle"/>
          </p:nvPr>
        </p:nvSpPr>
        <p:spPr>
          <a:xfrm>
            <a:off x="1732725" y="3364675"/>
            <a:ext cx="2688600" cy="783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uk</a:t>
            </a:r>
            <a:r>
              <a:rPr lang="en"/>
              <a:t>.superteam.fun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10"/>
          <p:cNvSpPr txBox="1"/>
          <p:nvPr>
            <p:ph idx="4294967295" type="title"/>
          </p:nvPr>
        </p:nvSpPr>
        <p:spPr>
          <a:xfrm>
            <a:off x="311700" y="445025"/>
            <a:ext cx="7975200" cy="374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2650" u="sng"/>
              <a:t>To an engineer:</a:t>
            </a:r>
            <a:r>
              <a:rPr lang="en"/>
              <a:t> Blockchain is a</a:t>
            </a:r>
            <a:br>
              <a:rPr lang="en"/>
            </a:br>
            <a:br>
              <a:rPr lang="en"/>
            </a:br>
            <a:r>
              <a:rPr lang="en">
                <a:solidFill>
                  <a:srgbClr val="FD51FC"/>
                </a:solidFill>
              </a:rPr>
              <a:t>Decentralized Super-Computer</a:t>
            </a:r>
            <a:endParaRPr>
              <a:solidFill>
                <a:srgbClr val="FD51FC"/>
              </a:solidFill>
            </a:endParaRPr>
          </a:p>
          <a:p>
            <a:pPr indent="0" lvl="0" marL="0" rtl="0" algn="l">
              <a:spcBef>
                <a:spcPts val="0"/>
              </a:spcBef>
              <a:spcAft>
                <a:spcPts val="0"/>
              </a:spcAft>
              <a:buNone/>
            </a:pPr>
            <a:r>
              <a:t/>
            </a:r>
            <a:endParaRPr>
              <a:solidFill>
                <a:srgbClr val="FD51FC"/>
              </a:solidFill>
            </a:endParaRPr>
          </a:p>
          <a:p>
            <a:pPr indent="0" lvl="0" marL="0" rtl="0" algn="l">
              <a:spcBef>
                <a:spcPts val="0"/>
              </a:spcBef>
              <a:spcAft>
                <a:spcPts val="0"/>
              </a:spcAft>
              <a:buNone/>
            </a:pPr>
            <a:r>
              <a:rPr lang="en">
                <a:solidFill>
                  <a:srgbClr val="9945FF"/>
                </a:solidFill>
              </a:rPr>
              <a:t>OR</a:t>
            </a:r>
            <a:endParaRPr>
              <a:solidFill>
                <a:srgbClr val="9945FF"/>
              </a:solidFill>
            </a:endParaRPr>
          </a:p>
          <a:p>
            <a:pPr indent="0" lvl="0" marL="0" rtl="0" algn="l">
              <a:spcBef>
                <a:spcPts val="0"/>
              </a:spcBef>
              <a:spcAft>
                <a:spcPts val="0"/>
              </a:spcAft>
              <a:buNone/>
            </a:pPr>
            <a:r>
              <a:t/>
            </a:r>
            <a:endParaRPr>
              <a:solidFill>
                <a:srgbClr val="FD51FC"/>
              </a:solidFill>
            </a:endParaRPr>
          </a:p>
          <a:p>
            <a:pPr indent="0" lvl="0" marL="0" rtl="0" algn="l">
              <a:spcBef>
                <a:spcPts val="0"/>
              </a:spcBef>
              <a:spcAft>
                <a:spcPts val="0"/>
              </a:spcAft>
              <a:buNone/>
            </a:pPr>
            <a:r>
              <a:rPr lang="en">
                <a:solidFill>
                  <a:srgbClr val="FD51FC"/>
                </a:solidFill>
              </a:rPr>
              <a:t>Special-Purpose Cloud Computing Platform</a:t>
            </a:r>
            <a:endParaRPr>
              <a:solidFill>
                <a:srgbClr val="FD51FC"/>
              </a:solidFill>
            </a:endParaRPr>
          </a:p>
        </p:txBody>
      </p:sp>
      <p:cxnSp>
        <p:nvCxnSpPr>
          <p:cNvPr id="1119" name="Google Shape;1119;p110"/>
          <p:cNvCxnSpPr/>
          <p:nvPr/>
        </p:nvCxnSpPr>
        <p:spPr>
          <a:xfrm rot="10800000">
            <a:off x="2729925" y="1622162"/>
            <a:ext cx="1147500" cy="0"/>
          </a:xfrm>
          <a:prstGeom prst="straightConnector1">
            <a:avLst/>
          </a:prstGeom>
          <a:noFill/>
          <a:ln cap="flat" cmpd="sng" w="28575">
            <a:solidFill>
              <a:srgbClr val="FD51FC"/>
            </a:solidFill>
            <a:prstDash val="solid"/>
            <a:round/>
            <a:headEnd len="med" w="med" type="none"/>
            <a:tailEnd len="med" w="med" type="non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200"/>
          <p:cNvSpPr/>
          <p:nvPr/>
        </p:nvSpPr>
        <p:spPr>
          <a:xfrm>
            <a:off x="2980250" y="1608450"/>
            <a:ext cx="3435300" cy="2200500"/>
          </a:xfrm>
          <a:prstGeom prst="rect">
            <a:avLst/>
          </a:prstGeom>
          <a:noFill/>
          <a:ln cap="flat" cmpd="sng" w="19050">
            <a:solidFill>
              <a:srgbClr val="994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blocks of</a:t>
            </a:r>
            <a:r>
              <a:rPr lang="en"/>
              <a:t> </a:t>
            </a:r>
            <a:r>
              <a:rPr lang="en">
                <a:solidFill>
                  <a:srgbClr val="FD51FC"/>
                </a:solidFill>
              </a:rPr>
              <a:t>DeFi</a:t>
            </a:r>
            <a:endParaRPr>
              <a:solidFill>
                <a:srgbClr val="FD51FC"/>
              </a:solidFill>
            </a:endParaRPr>
          </a:p>
        </p:txBody>
      </p:sp>
      <p:sp>
        <p:nvSpPr>
          <p:cNvPr id="1799" name="Google Shape;1799;p200"/>
          <p:cNvSpPr/>
          <p:nvPr/>
        </p:nvSpPr>
        <p:spPr>
          <a:xfrm>
            <a:off x="1291650" y="2072675"/>
            <a:ext cx="1457700" cy="835500"/>
          </a:xfrm>
          <a:prstGeom prst="rect">
            <a:avLst/>
          </a:prstGeom>
          <a:solidFill>
            <a:srgbClr val="2EF09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On-Ramp</a:t>
            </a:r>
            <a:br>
              <a:rPr lang="en"/>
            </a:br>
            <a:r>
              <a:rPr lang="en" sz="1000">
                <a:solidFill>
                  <a:schemeClr val="dk1"/>
                </a:solidFill>
              </a:rPr>
              <a:t>Fiat to Crypto, tool: Binance, Remitano, p2p trading,,.</a:t>
            </a:r>
            <a:endParaRPr sz="1000"/>
          </a:p>
        </p:txBody>
      </p:sp>
      <p:sp>
        <p:nvSpPr>
          <p:cNvPr id="1800" name="Google Shape;1800;p200"/>
          <p:cNvSpPr/>
          <p:nvPr/>
        </p:nvSpPr>
        <p:spPr>
          <a:xfrm>
            <a:off x="6624025" y="2072675"/>
            <a:ext cx="1457700" cy="835500"/>
          </a:xfrm>
          <a:prstGeom prst="rect">
            <a:avLst/>
          </a:prstGeom>
          <a:solidFill>
            <a:srgbClr val="2EF09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Off-Ramp</a:t>
            </a:r>
            <a:br>
              <a:rPr lang="en"/>
            </a:br>
            <a:r>
              <a:rPr lang="en" sz="1000"/>
              <a:t>Crypto to Fiat, tool: Binance, </a:t>
            </a:r>
            <a:r>
              <a:rPr lang="en" sz="1000">
                <a:solidFill>
                  <a:schemeClr val="dk1"/>
                </a:solidFill>
              </a:rPr>
              <a:t>Remitano,</a:t>
            </a:r>
            <a:r>
              <a:rPr lang="en" sz="1000"/>
              <a:t> p2p trading,,.</a:t>
            </a:r>
            <a:endParaRPr sz="1000"/>
          </a:p>
        </p:txBody>
      </p:sp>
      <p:sp>
        <p:nvSpPr>
          <p:cNvPr id="1801" name="Google Shape;1801;p200"/>
          <p:cNvSpPr/>
          <p:nvPr/>
        </p:nvSpPr>
        <p:spPr>
          <a:xfrm>
            <a:off x="3095525" y="1727238"/>
            <a:ext cx="1457700" cy="835500"/>
          </a:xfrm>
          <a:prstGeom prst="rect">
            <a:avLst/>
          </a:prstGeom>
          <a:solidFill>
            <a:srgbClr val="9945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Trading</a:t>
            </a:r>
            <a:endParaRPr sz="1000"/>
          </a:p>
        </p:txBody>
      </p:sp>
      <p:sp>
        <p:nvSpPr>
          <p:cNvPr id="1802" name="Google Shape;1802;p200"/>
          <p:cNvSpPr/>
          <p:nvPr/>
        </p:nvSpPr>
        <p:spPr>
          <a:xfrm>
            <a:off x="4813125" y="2789513"/>
            <a:ext cx="1457700" cy="835500"/>
          </a:xfrm>
          <a:prstGeom prst="rect">
            <a:avLst/>
          </a:prstGeom>
          <a:solidFill>
            <a:srgbClr val="9945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Invest</a:t>
            </a:r>
            <a:endParaRPr sz="1000"/>
          </a:p>
        </p:txBody>
      </p:sp>
      <p:cxnSp>
        <p:nvCxnSpPr>
          <p:cNvPr id="1803" name="Google Shape;1803;p200"/>
          <p:cNvCxnSpPr>
            <a:stCxn id="1799" idx="2"/>
            <a:endCxn id="1797" idx="2"/>
          </p:cNvCxnSpPr>
          <p:nvPr/>
        </p:nvCxnSpPr>
        <p:spPr>
          <a:xfrm flipH="1" rot="-5400000">
            <a:off x="2908800" y="2019875"/>
            <a:ext cx="900900" cy="2677500"/>
          </a:xfrm>
          <a:prstGeom prst="bentConnector3">
            <a:avLst>
              <a:gd fmla="val 126418" name="adj1"/>
            </a:avLst>
          </a:prstGeom>
          <a:noFill/>
          <a:ln cap="flat" cmpd="sng" w="28575">
            <a:solidFill>
              <a:srgbClr val="9945FF"/>
            </a:solidFill>
            <a:prstDash val="solid"/>
            <a:round/>
            <a:headEnd len="med" w="med" type="none"/>
            <a:tailEnd len="med" w="med" type="stealth"/>
          </a:ln>
        </p:spPr>
      </p:cxnSp>
      <p:cxnSp>
        <p:nvCxnSpPr>
          <p:cNvPr id="1804" name="Google Shape;1804;p200"/>
          <p:cNvCxnSpPr>
            <a:stCxn id="1797" idx="0"/>
            <a:endCxn id="1800" idx="0"/>
          </p:cNvCxnSpPr>
          <p:nvPr/>
        </p:nvCxnSpPr>
        <p:spPr>
          <a:xfrm flipH="1" rot="-5400000">
            <a:off x="5793350" y="513000"/>
            <a:ext cx="464100" cy="2655000"/>
          </a:xfrm>
          <a:prstGeom prst="bentConnector3">
            <a:avLst>
              <a:gd fmla="val -51309" name="adj1"/>
            </a:avLst>
          </a:prstGeom>
          <a:noFill/>
          <a:ln cap="flat" cmpd="sng" w="28575">
            <a:solidFill>
              <a:srgbClr val="9945FF"/>
            </a:solidFill>
            <a:prstDash val="solid"/>
            <a:round/>
            <a:headEnd len="med" w="med" type="none"/>
            <a:tailEnd len="med" w="med" type="stealth"/>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20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D51FC"/>
                </a:solidFill>
              </a:rPr>
              <a:t>DeFi decrypt</a:t>
            </a:r>
            <a:endParaRPr>
              <a:solidFill>
                <a:srgbClr val="FD51FC"/>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2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1815" name="Google Shape;1815;p2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Download Binance &amp; Create your account</a:t>
            </a:r>
            <a:endParaRPr/>
          </a:p>
          <a:p>
            <a:pPr indent="-342900" lvl="0" marL="457200" rtl="0" algn="l">
              <a:lnSpc>
                <a:spcPct val="150000"/>
              </a:lnSpc>
              <a:spcBef>
                <a:spcPts val="0"/>
              </a:spcBef>
              <a:spcAft>
                <a:spcPts val="0"/>
              </a:spcAft>
              <a:buSzPts val="1800"/>
              <a:buChar char="-"/>
            </a:pPr>
            <a:r>
              <a:rPr lang="en"/>
              <a:t>GBP -&gt; USDT with Peer to Peer method</a:t>
            </a:r>
            <a:endParaRPr/>
          </a:p>
          <a:p>
            <a:pPr indent="-342900" lvl="0" marL="457200" rtl="0" algn="l">
              <a:lnSpc>
                <a:spcPct val="150000"/>
              </a:lnSpc>
              <a:spcBef>
                <a:spcPts val="0"/>
              </a:spcBef>
              <a:spcAft>
                <a:spcPts val="0"/>
              </a:spcAft>
              <a:buSzPts val="1800"/>
              <a:buChar char="-"/>
            </a:pPr>
            <a:r>
              <a:rPr lang="en"/>
              <a:t>Trade GBP </a:t>
            </a:r>
            <a:r>
              <a:rPr lang="en"/>
              <a:t>-&gt; $SOL</a:t>
            </a:r>
            <a:endParaRPr/>
          </a:p>
          <a:p>
            <a:pPr indent="-342900" lvl="0" marL="457200" rtl="0" algn="l">
              <a:lnSpc>
                <a:spcPct val="150000"/>
              </a:lnSpc>
              <a:spcBef>
                <a:spcPts val="0"/>
              </a:spcBef>
              <a:spcAft>
                <a:spcPts val="0"/>
              </a:spcAft>
              <a:buSzPts val="1800"/>
              <a:buChar char="-"/>
            </a:pPr>
            <a:r>
              <a:rPr lang="en"/>
              <a:t>Deposit $SOL into your wallet</a:t>
            </a:r>
            <a:endParaRPr/>
          </a:p>
          <a:p>
            <a:pPr indent="-342900" lvl="0" marL="457200" rtl="0" algn="l">
              <a:lnSpc>
                <a:spcPct val="150000"/>
              </a:lnSpc>
              <a:spcBef>
                <a:spcPts val="0"/>
              </a:spcBef>
              <a:spcAft>
                <a:spcPts val="0"/>
              </a:spcAft>
              <a:buSzPts val="1800"/>
              <a:buChar char="-"/>
            </a:pPr>
            <a:r>
              <a:rPr lang="en"/>
              <a:t>Go to </a:t>
            </a:r>
            <a:r>
              <a:rPr lang="en" u="sng">
                <a:solidFill>
                  <a:schemeClr val="hlink"/>
                </a:solidFill>
                <a:hlinkClick r:id="rId3"/>
              </a:rPr>
              <a:t>Orca</a:t>
            </a:r>
            <a:r>
              <a:rPr lang="en"/>
              <a:t>, swap $SOL to $BONK</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20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D51FC"/>
                </a:solidFill>
              </a:rPr>
              <a:t>D</a:t>
            </a:r>
            <a:r>
              <a:rPr lang="en">
                <a:solidFill>
                  <a:srgbClr val="FD51FC"/>
                </a:solidFill>
              </a:rPr>
              <a:t>e</a:t>
            </a:r>
            <a:r>
              <a:rPr lang="en"/>
              <a:t>centralized</a:t>
            </a:r>
            <a:r>
              <a:rPr lang="en">
                <a:solidFill>
                  <a:srgbClr val="FD51FC"/>
                </a:solidFill>
              </a:rPr>
              <a:t> Fi</a:t>
            </a:r>
            <a:r>
              <a:rPr lang="en"/>
              <a:t>nance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20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rgbClr val="2EF098"/>
                </a:solidFill>
              </a:rPr>
              <a:t>A brief history of </a:t>
            </a:r>
            <a:r>
              <a:rPr lang="en" u="sng">
                <a:solidFill>
                  <a:srgbClr val="2EF098"/>
                </a:solidFill>
              </a:rPr>
              <a:t>PRICE</a:t>
            </a:r>
            <a:endParaRPr>
              <a:solidFill>
                <a:srgbClr val="2EF098"/>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Bargain (1)</a:t>
            </a:r>
            <a:endParaRPr/>
          </a:p>
        </p:txBody>
      </p:sp>
      <p:sp>
        <p:nvSpPr>
          <p:cNvPr id="1831" name="Google Shape;1831;p205"/>
          <p:cNvSpPr txBox="1"/>
          <p:nvPr>
            <p:ph idx="1" type="body"/>
          </p:nvPr>
        </p:nvSpPr>
        <p:spPr>
          <a:xfrm>
            <a:off x="4160325" y="1152475"/>
            <a:ext cx="4671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t>
            </a:r>
            <a:r>
              <a:rPr lang="en"/>
              <a:t>he buyer &amp; seller must show up at the same time to bargain.</a:t>
            </a:r>
            <a:endParaRPr/>
          </a:p>
          <a:p>
            <a:pPr indent="0" lvl="0" marL="0" rtl="0" algn="l">
              <a:spcBef>
                <a:spcPts val="1000"/>
              </a:spcBef>
              <a:spcAft>
                <a:spcPts val="1000"/>
              </a:spcAft>
              <a:buNone/>
            </a:pPr>
            <a:r>
              <a:rPr lang="en"/>
              <a:t>Can function without a currency</a:t>
            </a:r>
            <a:endParaRPr/>
          </a:p>
        </p:txBody>
      </p:sp>
      <p:pic>
        <p:nvPicPr>
          <p:cNvPr id="1832" name="Google Shape;1832;p205"/>
          <p:cNvPicPr preferRelativeResize="0"/>
          <p:nvPr/>
        </p:nvPicPr>
        <p:blipFill>
          <a:blip r:embed="rId3">
            <a:alphaModFix/>
          </a:blip>
          <a:stretch>
            <a:fillRect/>
          </a:stretch>
        </p:blipFill>
        <p:spPr>
          <a:xfrm>
            <a:off x="311700" y="1152475"/>
            <a:ext cx="2061424" cy="1372701"/>
          </a:xfrm>
          <a:prstGeom prst="rect">
            <a:avLst/>
          </a:prstGeom>
          <a:noFill/>
          <a:ln>
            <a:noFill/>
          </a:ln>
        </p:spPr>
      </p:pic>
      <p:pic>
        <p:nvPicPr>
          <p:cNvPr id="1833" name="Google Shape;1833;p205"/>
          <p:cNvPicPr preferRelativeResize="0"/>
          <p:nvPr/>
        </p:nvPicPr>
        <p:blipFill>
          <a:blip r:embed="rId4">
            <a:alphaModFix/>
          </a:blip>
          <a:stretch>
            <a:fillRect/>
          </a:stretch>
        </p:blipFill>
        <p:spPr>
          <a:xfrm>
            <a:off x="311700" y="2970399"/>
            <a:ext cx="2187813" cy="1458550"/>
          </a:xfrm>
          <a:prstGeom prst="rect">
            <a:avLst/>
          </a:prstGeom>
          <a:noFill/>
          <a:ln>
            <a:noFill/>
          </a:ln>
        </p:spPr>
      </p:pic>
      <p:pic>
        <p:nvPicPr>
          <p:cNvPr id="1834" name="Google Shape;1834;p205"/>
          <p:cNvPicPr preferRelativeResize="0"/>
          <p:nvPr/>
        </p:nvPicPr>
        <p:blipFill>
          <a:blip r:embed="rId5">
            <a:alphaModFix/>
          </a:blip>
          <a:stretch>
            <a:fillRect/>
          </a:stretch>
        </p:blipFill>
        <p:spPr>
          <a:xfrm>
            <a:off x="1559799" y="2073675"/>
            <a:ext cx="2334301" cy="1574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Bargain (2)</a:t>
            </a:r>
            <a:endParaRPr/>
          </a:p>
        </p:txBody>
      </p:sp>
      <p:sp>
        <p:nvSpPr>
          <p:cNvPr id="1840" name="Google Shape;1840;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Slow</a:t>
            </a:r>
            <a:endParaRPr/>
          </a:p>
          <a:p>
            <a:pPr indent="-342900" lvl="0" marL="457200" rtl="0" algn="l">
              <a:spcBef>
                <a:spcPts val="0"/>
              </a:spcBef>
              <a:spcAft>
                <a:spcPts val="0"/>
              </a:spcAft>
              <a:buSzPts val="1800"/>
              <a:buChar char="-"/>
            </a:pPr>
            <a:r>
              <a:rPr lang="en"/>
              <a:t>Can work without a currency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pic>
        <p:nvPicPr>
          <p:cNvPr id="1845" name="Google Shape;1845;p207"/>
          <p:cNvPicPr preferRelativeResize="0"/>
          <p:nvPr/>
        </p:nvPicPr>
        <p:blipFill>
          <a:blip r:embed="rId3">
            <a:alphaModFix/>
          </a:blip>
          <a:stretch>
            <a:fillRect/>
          </a:stretch>
        </p:blipFill>
        <p:spPr>
          <a:xfrm>
            <a:off x="433325" y="363725"/>
            <a:ext cx="2012499" cy="2846750"/>
          </a:xfrm>
          <a:prstGeom prst="rect">
            <a:avLst/>
          </a:prstGeom>
          <a:noFill/>
          <a:ln>
            <a:noFill/>
          </a:ln>
        </p:spPr>
      </p:pic>
      <p:sp>
        <p:nvSpPr>
          <p:cNvPr id="1846" name="Google Shape;1846;p207"/>
          <p:cNvSpPr txBox="1"/>
          <p:nvPr/>
        </p:nvSpPr>
        <p:spPr>
          <a:xfrm>
            <a:off x="945950" y="3153100"/>
            <a:ext cx="8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Bargain</a:t>
            </a:r>
            <a:endParaRPr>
              <a:solidFill>
                <a:schemeClr val="lt1"/>
              </a:solidFill>
              <a:latin typeface="Inter"/>
              <a:ea typeface="Inter"/>
              <a:cs typeface="Inter"/>
              <a:sym typeface="Inter"/>
            </a:endParaRPr>
          </a:p>
        </p:txBody>
      </p:sp>
      <p:pic>
        <p:nvPicPr>
          <p:cNvPr id="1847" name="Google Shape;1847;p207"/>
          <p:cNvPicPr preferRelativeResize="0"/>
          <p:nvPr/>
        </p:nvPicPr>
        <p:blipFill>
          <a:blip r:embed="rId4">
            <a:alphaModFix/>
          </a:blip>
          <a:stretch>
            <a:fillRect/>
          </a:stretch>
        </p:blipFill>
        <p:spPr>
          <a:xfrm>
            <a:off x="5711900" y="710450"/>
            <a:ext cx="2699351" cy="2153300"/>
          </a:xfrm>
          <a:prstGeom prst="rect">
            <a:avLst/>
          </a:prstGeom>
          <a:noFill/>
          <a:ln>
            <a:noFill/>
          </a:ln>
        </p:spPr>
      </p:pic>
      <p:sp>
        <p:nvSpPr>
          <p:cNvPr id="1848" name="Google Shape;1848;p207"/>
          <p:cNvSpPr txBox="1"/>
          <p:nvPr/>
        </p:nvSpPr>
        <p:spPr>
          <a:xfrm>
            <a:off x="6441525" y="3153100"/>
            <a:ext cx="131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Order Book</a:t>
            </a:r>
            <a:endParaRPr>
              <a:solidFill>
                <a:schemeClr val="lt1"/>
              </a:solidFill>
              <a:latin typeface="Inter"/>
              <a:ea typeface="Inter"/>
              <a:cs typeface="Inter"/>
              <a:sym typeface="Inter"/>
            </a:endParaRPr>
          </a:p>
        </p:txBody>
      </p:sp>
      <p:cxnSp>
        <p:nvCxnSpPr>
          <p:cNvPr id="1849" name="Google Shape;1849;p207"/>
          <p:cNvCxnSpPr/>
          <p:nvPr/>
        </p:nvCxnSpPr>
        <p:spPr>
          <a:xfrm>
            <a:off x="2827950" y="1842600"/>
            <a:ext cx="2355000" cy="0"/>
          </a:xfrm>
          <a:prstGeom prst="straightConnector1">
            <a:avLst/>
          </a:prstGeom>
          <a:noFill/>
          <a:ln cap="flat" cmpd="sng" w="28575">
            <a:solidFill>
              <a:schemeClr val="lt1"/>
            </a:solidFill>
            <a:prstDash val="solid"/>
            <a:round/>
            <a:headEnd len="med" w="med" type="none"/>
            <a:tailEnd len="med" w="med" type="triangle"/>
          </a:ln>
        </p:spPr>
      </p:cxnSp>
      <p:sp>
        <p:nvSpPr>
          <p:cNvPr id="1850" name="Google Shape;1850;p207"/>
          <p:cNvSpPr txBox="1"/>
          <p:nvPr/>
        </p:nvSpPr>
        <p:spPr>
          <a:xfrm>
            <a:off x="2828025" y="1202125"/>
            <a:ext cx="235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evolve</a:t>
            </a:r>
            <a:endParaRPr>
              <a:solidFill>
                <a:schemeClr val="lt1"/>
              </a:solidFill>
              <a:latin typeface="Inter"/>
              <a:ea typeface="Inter"/>
              <a:cs typeface="Inter"/>
              <a:sym typeface="Inte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2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6" name="Google Shape;1856;p2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2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brief history of “Price”</a:t>
            </a:r>
            <a:endParaRPr/>
          </a:p>
        </p:txBody>
      </p:sp>
      <p:graphicFrame>
        <p:nvGraphicFramePr>
          <p:cNvPr id="1862" name="Google Shape;1862;p209"/>
          <p:cNvGraphicFramePr/>
          <p:nvPr/>
        </p:nvGraphicFramePr>
        <p:xfrm>
          <a:off x="729450" y="1769355"/>
          <a:ext cx="3000000" cy="3000000"/>
        </p:xfrm>
        <a:graphic>
          <a:graphicData uri="http://schemas.openxmlformats.org/drawingml/2006/table">
            <a:tbl>
              <a:tblPr>
                <a:noFill/>
                <a:tableStyleId>{CC9B6260-1A6D-46AA-A63E-DD657BD66BF6}</a:tableStyleId>
              </a:tblPr>
              <a:tblGrid>
                <a:gridCol w="2328900"/>
                <a:gridCol w="1065650"/>
                <a:gridCol w="2319050"/>
                <a:gridCol w="1975100"/>
              </a:tblGrid>
              <a:tr h="396200">
                <a:tc>
                  <a:txBody>
                    <a:bodyPr/>
                    <a:lstStyle/>
                    <a:p>
                      <a:pPr indent="0" lvl="0" marL="0" rtl="0" algn="l">
                        <a:spcBef>
                          <a:spcPts val="0"/>
                        </a:spcBef>
                        <a:spcAft>
                          <a:spcPts val="0"/>
                        </a:spcAft>
                        <a:buNone/>
                      </a:pPr>
                      <a:r>
                        <a:t/>
                      </a:r>
                      <a:endParaRPr b="1" sz="1100">
                        <a:solidFill>
                          <a:schemeClr val="lt1"/>
                        </a:solidFill>
                        <a:latin typeface="Inter"/>
                        <a:ea typeface="Inter"/>
                        <a:cs typeface="Inter"/>
                        <a:sym typeface="Inter"/>
                      </a:endParaRPr>
                    </a:p>
                  </a:txBody>
                  <a:tcPr marT="91425" marB="91425" marR="91425" marL="91425">
                    <a:solidFill>
                      <a:srgbClr val="FD51FC"/>
                    </a:solidFill>
                  </a:tcPr>
                </a:tc>
                <a:tc>
                  <a:txBody>
                    <a:bodyPr/>
                    <a:lstStyle/>
                    <a:p>
                      <a:pPr indent="0" lvl="0" marL="0" rtl="0" algn="l">
                        <a:spcBef>
                          <a:spcPts val="0"/>
                        </a:spcBef>
                        <a:spcAft>
                          <a:spcPts val="0"/>
                        </a:spcAft>
                        <a:buNone/>
                      </a:pPr>
                      <a:r>
                        <a:rPr b="1" lang="en" sz="1100">
                          <a:solidFill>
                            <a:schemeClr val="lt1"/>
                          </a:solidFill>
                          <a:latin typeface="Inter"/>
                          <a:ea typeface="Inter"/>
                          <a:cs typeface="Inter"/>
                          <a:sym typeface="Inter"/>
                        </a:rPr>
                        <a:t>Size</a:t>
                      </a:r>
                      <a:endParaRPr b="1" sz="1100">
                        <a:solidFill>
                          <a:schemeClr val="lt1"/>
                        </a:solidFill>
                        <a:latin typeface="Inter"/>
                        <a:ea typeface="Inter"/>
                        <a:cs typeface="Inter"/>
                        <a:sym typeface="Inter"/>
                      </a:endParaRPr>
                    </a:p>
                  </a:txBody>
                  <a:tcPr marT="91425" marB="91425" marR="91425" marL="91425">
                    <a:solidFill>
                      <a:srgbClr val="FD51FC"/>
                    </a:solidFill>
                  </a:tcPr>
                </a:tc>
                <a:tc>
                  <a:txBody>
                    <a:bodyPr/>
                    <a:lstStyle/>
                    <a:p>
                      <a:pPr indent="0" lvl="0" marL="0" rtl="0" algn="l">
                        <a:spcBef>
                          <a:spcPts val="0"/>
                        </a:spcBef>
                        <a:spcAft>
                          <a:spcPts val="0"/>
                        </a:spcAft>
                        <a:buNone/>
                      </a:pPr>
                      <a:r>
                        <a:rPr b="1" lang="en" sz="1100">
                          <a:solidFill>
                            <a:schemeClr val="lt1"/>
                          </a:solidFill>
                          <a:latin typeface="Inter"/>
                          <a:ea typeface="Inter"/>
                          <a:cs typeface="Inter"/>
                          <a:sym typeface="Inter"/>
                        </a:rPr>
                        <a:t>Transaction speed</a:t>
                      </a:r>
                      <a:endParaRPr b="1" sz="1100">
                        <a:solidFill>
                          <a:schemeClr val="lt1"/>
                        </a:solidFill>
                        <a:latin typeface="Inter"/>
                        <a:ea typeface="Inter"/>
                        <a:cs typeface="Inter"/>
                        <a:sym typeface="Inter"/>
                      </a:endParaRPr>
                    </a:p>
                  </a:txBody>
                  <a:tcPr marT="91425" marB="91425" marR="91425" marL="91425">
                    <a:solidFill>
                      <a:srgbClr val="FD51FC"/>
                    </a:solidFill>
                  </a:tcPr>
                </a:tc>
                <a:tc>
                  <a:txBody>
                    <a:bodyPr/>
                    <a:lstStyle/>
                    <a:p>
                      <a:pPr indent="0" lvl="0" marL="0" rtl="0" algn="l">
                        <a:spcBef>
                          <a:spcPts val="0"/>
                        </a:spcBef>
                        <a:spcAft>
                          <a:spcPts val="0"/>
                        </a:spcAft>
                        <a:buNone/>
                      </a:pPr>
                      <a:r>
                        <a:rPr b="1" lang="en" sz="1100">
                          <a:solidFill>
                            <a:schemeClr val="lt1"/>
                          </a:solidFill>
                          <a:latin typeface="Inter"/>
                          <a:ea typeface="Inter"/>
                          <a:cs typeface="Inter"/>
                          <a:sym typeface="Inter"/>
                        </a:rPr>
                        <a:t>Price certainty</a:t>
                      </a:r>
                      <a:endParaRPr b="1" sz="1100">
                        <a:solidFill>
                          <a:schemeClr val="lt1"/>
                        </a:solidFill>
                        <a:latin typeface="Inter"/>
                        <a:ea typeface="Inter"/>
                        <a:cs typeface="Inter"/>
                        <a:sym typeface="Inter"/>
                      </a:endParaRPr>
                    </a:p>
                  </a:txBody>
                  <a:tcPr marT="91425" marB="91425" marR="91425" marL="91425">
                    <a:solidFill>
                      <a:srgbClr val="FD51FC"/>
                    </a:solidFill>
                  </a:tcPr>
                </a:tc>
              </a:tr>
              <a:tr h="396200">
                <a:tc>
                  <a:txBody>
                    <a:bodyPr/>
                    <a:lstStyle/>
                    <a:p>
                      <a:pPr indent="0" lvl="0" marL="0" rtl="0" algn="l">
                        <a:spcBef>
                          <a:spcPts val="0"/>
                        </a:spcBef>
                        <a:spcAft>
                          <a:spcPts val="0"/>
                        </a:spcAft>
                        <a:buNone/>
                      </a:pPr>
                      <a:r>
                        <a:rPr b="1" lang="en" sz="1100">
                          <a:solidFill>
                            <a:schemeClr val="lt1"/>
                          </a:solidFill>
                          <a:latin typeface="Inter"/>
                          <a:ea typeface="Inter"/>
                          <a:cs typeface="Inter"/>
                          <a:sym typeface="Inter"/>
                        </a:rPr>
                        <a:t>Bargaining</a:t>
                      </a:r>
                      <a:endParaRPr b="1" sz="1100">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solidFill>
                            <a:schemeClr val="lt1"/>
                          </a:solidFill>
                          <a:latin typeface="Inter"/>
                          <a:ea typeface="Inter"/>
                          <a:cs typeface="Inter"/>
                          <a:sym typeface="Inter"/>
                        </a:rPr>
                        <a:t>Small</a:t>
                      </a:r>
                      <a:endParaRPr sz="1100">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solidFill>
                            <a:schemeClr val="lt1"/>
                          </a:solidFill>
                          <a:latin typeface="Inter"/>
                          <a:ea typeface="Inter"/>
                          <a:cs typeface="Inter"/>
                          <a:sym typeface="Inter"/>
                        </a:rPr>
                        <a:t>Super slow, depend on both parties</a:t>
                      </a:r>
                      <a:endParaRPr sz="1100">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solidFill>
                            <a:schemeClr val="lt1"/>
                          </a:solidFill>
                          <a:latin typeface="Inter"/>
                          <a:ea typeface="Inter"/>
                          <a:cs typeface="Inter"/>
                          <a:sym typeface="Inter"/>
                        </a:rPr>
                        <a:t>Volatile, based on trading parties</a:t>
                      </a:r>
                      <a:endParaRPr sz="1100">
                        <a:solidFill>
                          <a:schemeClr val="lt1"/>
                        </a:solidFill>
                        <a:latin typeface="Inter"/>
                        <a:ea typeface="Inter"/>
                        <a:cs typeface="Inter"/>
                        <a:sym typeface="Inter"/>
                      </a:endParaRPr>
                    </a:p>
                  </a:txBody>
                  <a:tcPr marT="91425" marB="91425" marR="91425" marL="91425"/>
                </a:tc>
              </a:tr>
              <a:tr h="361200">
                <a:tc>
                  <a:txBody>
                    <a:bodyPr/>
                    <a:lstStyle/>
                    <a:p>
                      <a:pPr indent="0" lvl="0" marL="0" rtl="0" algn="l">
                        <a:spcBef>
                          <a:spcPts val="0"/>
                        </a:spcBef>
                        <a:spcAft>
                          <a:spcPts val="0"/>
                        </a:spcAft>
                        <a:buNone/>
                      </a:pPr>
                      <a:r>
                        <a:rPr b="1" lang="en" sz="1100">
                          <a:solidFill>
                            <a:schemeClr val="lt1"/>
                          </a:solidFill>
                          <a:latin typeface="Inter"/>
                          <a:ea typeface="Inter"/>
                          <a:cs typeface="Inter"/>
                          <a:sym typeface="Inter"/>
                        </a:rPr>
                        <a:t>Order book (aka Manual M</a:t>
                      </a:r>
                      <a:r>
                        <a:rPr b="1" lang="en" sz="1100">
                          <a:solidFill>
                            <a:schemeClr val="lt1"/>
                          </a:solidFill>
                          <a:latin typeface="Inter"/>
                          <a:ea typeface="Inter"/>
                          <a:cs typeface="Inter"/>
                          <a:sym typeface="Inter"/>
                        </a:rPr>
                        <a:t>arket Maker)</a:t>
                      </a:r>
                      <a:endParaRPr b="1" sz="1100">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solidFill>
                            <a:schemeClr val="lt1"/>
                          </a:solidFill>
                          <a:latin typeface="Inter"/>
                          <a:ea typeface="Inter"/>
                          <a:cs typeface="Inter"/>
                          <a:sym typeface="Inter"/>
                        </a:rPr>
                        <a:t>Territory</a:t>
                      </a:r>
                      <a:endParaRPr sz="1100">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solidFill>
                            <a:schemeClr val="lt1"/>
                          </a:solidFill>
                          <a:latin typeface="Inter"/>
                          <a:ea typeface="Inter"/>
                          <a:cs typeface="Inter"/>
                          <a:sym typeface="Inter"/>
                        </a:rPr>
                        <a:t>Only operate in Market time &amp; Take a few day for a transaction to be cleared</a:t>
                      </a:r>
                      <a:endParaRPr sz="1100">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solidFill>
                            <a:schemeClr val="lt1"/>
                          </a:solidFill>
                          <a:latin typeface="Inter"/>
                          <a:ea typeface="Inter"/>
                          <a:cs typeface="Inter"/>
                          <a:sym typeface="Inter"/>
                        </a:rPr>
                        <a:t>Stable, on the mercy of </a:t>
                      </a:r>
                      <a:r>
                        <a:rPr lang="en" sz="1100">
                          <a:solidFill>
                            <a:schemeClr val="lt1"/>
                          </a:solidFill>
                          <a:latin typeface="Inter"/>
                          <a:ea typeface="Inter"/>
                          <a:cs typeface="Inter"/>
                          <a:sym typeface="Inter"/>
                        </a:rPr>
                        <a:t>gatekeeper</a:t>
                      </a:r>
                      <a:endParaRPr sz="1100">
                        <a:solidFill>
                          <a:schemeClr val="lt1"/>
                        </a:solidFill>
                        <a:latin typeface="Inter"/>
                        <a:ea typeface="Inter"/>
                        <a:cs typeface="Inter"/>
                        <a:sym typeface="Inter"/>
                      </a:endParaRPr>
                    </a:p>
                  </a:txBody>
                  <a:tcPr marT="91425" marB="91425" marR="91425" marL="91425"/>
                </a:tc>
              </a:tr>
              <a:tr h="572200">
                <a:tc>
                  <a:txBody>
                    <a:bodyPr/>
                    <a:lstStyle/>
                    <a:p>
                      <a:pPr indent="0" lvl="0" marL="0" rtl="0" algn="l">
                        <a:spcBef>
                          <a:spcPts val="0"/>
                        </a:spcBef>
                        <a:spcAft>
                          <a:spcPts val="0"/>
                        </a:spcAft>
                        <a:buNone/>
                      </a:pPr>
                      <a:r>
                        <a:rPr b="1" lang="en" sz="1100">
                          <a:solidFill>
                            <a:schemeClr val="lt1"/>
                          </a:solidFill>
                          <a:latin typeface="Inter"/>
                          <a:ea typeface="Inter"/>
                          <a:cs typeface="Inter"/>
                          <a:sym typeface="Inter"/>
                        </a:rPr>
                        <a:t>Automated Market Maker </a:t>
                      </a:r>
                      <a:r>
                        <a:rPr lang="en" sz="1100">
                          <a:solidFill>
                            <a:schemeClr val="lt1"/>
                          </a:solidFill>
                          <a:latin typeface="Inter"/>
                          <a:ea typeface="Inter"/>
                          <a:cs typeface="Inter"/>
                          <a:sym typeface="Inter"/>
                        </a:rPr>
                        <a:t>(enabled by crypto, comeback later)</a:t>
                      </a:r>
                      <a:endParaRPr sz="1100">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solidFill>
                            <a:schemeClr val="lt1"/>
                          </a:solidFill>
                          <a:latin typeface="Inter"/>
                          <a:ea typeface="Inter"/>
                          <a:cs typeface="Inter"/>
                          <a:sym typeface="Inter"/>
                        </a:rPr>
                        <a:t>Internet-size</a:t>
                      </a:r>
                      <a:endParaRPr sz="1100">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solidFill>
                            <a:schemeClr val="lt1"/>
                          </a:solidFill>
                          <a:latin typeface="Inter"/>
                          <a:ea typeface="Inter"/>
                          <a:cs typeface="Inter"/>
                          <a:sym typeface="Inter"/>
                        </a:rPr>
                        <a:t>Network speed</a:t>
                      </a:r>
                      <a:endParaRPr sz="1100">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solidFill>
                            <a:schemeClr val="lt1"/>
                          </a:solidFill>
                          <a:latin typeface="Inter"/>
                          <a:ea typeface="Inter"/>
                          <a:cs typeface="Inter"/>
                          <a:sym typeface="Inter"/>
                        </a:rPr>
                        <a:t>Depend on the Liquidity Pool &amp; Price algo</a:t>
                      </a:r>
                      <a:endParaRPr sz="1100">
                        <a:solidFill>
                          <a:schemeClr val="lt1"/>
                        </a:solidFill>
                        <a:latin typeface="Inter"/>
                        <a:ea typeface="Inter"/>
                        <a:cs typeface="Inter"/>
                        <a:sym typeface="Inte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Internet as we know: Client-Server model</a:t>
            </a:r>
            <a:endParaRPr/>
          </a:p>
        </p:txBody>
      </p:sp>
      <p:pic>
        <p:nvPicPr>
          <p:cNvPr id="1125" name="Google Shape;1125;p111"/>
          <p:cNvPicPr preferRelativeResize="0"/>
          <p:nvPr/>
        </p:nvPicPr>
        <p:blipFill>
          <a:blip r:embed="rId3">
            <a:alphaModFix/>
          </a:blip>
          <a:stretch>
            <a:fillRect/>
          </a:stretch>
        </p:blipFill>
        <p:spPr>
          <a:xfrm>
            <a:off x="1806263" y="1418462"/>
            <a:ext cx="5531474" cy="2306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2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AMM works?</a:t>
            </a:r>
            <a:endParaRPr/>
          </a:p>
        </p:txBody>
      </p:sp>
      <p:sp>
        <p:nvSpPr>
          <p:cNvPr id="1868" name="Google Shape;1868;p210"/>
          <p:cNvSpPr txBox="1"/>
          <p:nvPr>
            <p:ph idx="1" type="body"/>
          </p:nvPr>
        </p:nvSpPr>
        <p:spPr>
          <a:xfrm>
            <a:off x="3261500" y="1152475"/>
            <a:ext cx="55707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i="1" lang="en"/>
              <a:t>K</a:t>
            </a:r>
            <a:r>
              <a:rPr lang="en"/>
              <a:t>=</a:t>
            </a:r>
            <a:r>
              <a:rPr i="1" lang="en"/>
              <a:t>X</a:t>
            </a:r>
            <a:r>
              <a:rPr lang="en"/>
              <a:t>*</a:t>
            </a:r>
            <a:r>
              <a:rPr i="1" lang="en"/>
              <a:t>Y</a:t>
            </a:r>
            <a:endParaRPr i="1"/>
          </a:p>
          <a:p>
            <a:pPr indent="-317500" lvl="1" marL="914400" rtl="0" algn="l">
              <a:lnSpc>
                <a:spcPct val="150000"/>
              </a:lnSpc>
              <a:spcBef>
                <a:spcPts val="0"/>
              </a:spcBef>
              <a:spcAft>
                <a:spcPts val="0"/>
              </a:spcAft>
              <a:buSzPts val="1400"/>
              <a:buChar char="-"/>
            </a:pPr>
            <a:r>
              <a:rPr i="1" lang="en"/>
              <a:t>K </a:t>
            </a:r>
            <a:r>
              <a:rPr lang="en"/>
              <a:t>is a constant</a:t>
            </a:r>
            <a:endParaRPr/>
          </a:p>
          <a:p>
            <a:pPr indent="-317500" lvl="1" marL="914400" rtl="0" algn="l">
              <a:lnSpc>
                <a:spcPct val="150000"/>
              </a:lnSpc>
              <a:spcBef>
                <a:spcPts val="0"/>
              </a:spcBef>
              <a:spcAft>
                <a:spcPts val="0"/>
              </a:spcAft>
              <a:buSzPts val="1400"/>
              <a:buChar char="-"/>
            </a:pPr>
            <a:r>
              <a:rPr lang="en"/>
              <a:t>X is the number of token A in the pool</a:t>
            </a:r>
            <a:endParaRPr/>
          </a:p>
          <a:p>
            <a:pPr indent="-317500" lvl="1" marL="914400" rtl="0" algn="l">
              <a:lnSpc>
                <a:spcPct val="150000"/>
              </a:lnSpc>
              <a:spcBef>
                <a:spcPts val="0"/>
              </a:spcBef>
              <a:spcAft>
                <a:spcPts val="0"/>
              </a:spcAft>
              <a:buSzPts val="1400"/>
              <a:buChar char="-"/>
            </a:pPr>
            <a:r>
              <a:rPr lang="en"/>
              <a:t>Y is the number of token B in the pool</a:t>
            </a:r>
            <a:endParaRPr/>
          </a:p>
          <a:p>
            <a:pPr indent="-342900" lvl="0" marL="457200" rtl="0" algn="l">
              <a:lnSpc>
                <a:spcPct val="150000"/>
              </a:lnSpc>
              <a:spcBef>
                <a:spcPts val="0"/>
              </a:spcBef>
              <a:spcAft>
                <a:spcPts val="0"/>
              </a:spcAft>
              <a:buSzPts val="1800"/>
              <a:buChar char="-"/>
            </a:pPr>
            <a:r>
              <a:rPr lang="en" u="sng">
                <a:solidFill>
                  <a:schemeClr val="hlink"/>
                </a:solidFill>
                <a:hlinkClick r:id="rId3"/>
              </a:rPr>
              <a:t>Demo on web</a:t>
            </a:r>
            <a:endParaRPr/>
          </a:p>
          <a:p>
            <a:pPr indent="-342900" lvl="0" marL="457200" rtl="0" algn="l">
              <a:lnSpc>
                <a:spcPct val="150000"/>
              </a:lnSpc>
              <a:spcBef>
                <a:spcPts val="0"/>
              </a:spcBef>
              <a:spcAft>
                <a:spcPts val="0"/>
              </a:spcAft>
              <a:buSzPts val="1800"/>
              <a:buChar char="-"/>
            </a:pPr>
            <a:r>
              <a:rPr lang="en"/>
              <a:t>Let's build on Excel!</a:t>
            </a:r>
            <a:endParaRPr/>
          </a:p>
        </p:txBody>
      </p:sp>
      <p:pic>
        <p:nvPicPr>
          <p:cNvPr id="1869" name="Google Shape;1869;p210"/>
          <p:cNvPicPr preferRelativeResize="0"/>
          <p:nvPr/>
        </p:nvPicPr>
        <p:blipFill>
          <a:blip r:embed="rId4">
            <a:alphaModFix/>
          </a:blip>
          <a:stretch>
            <a:fillRect/>
          </a:stretch>
        </p:blipFill>
        <p:spPr>
          <a:xfrm>
            <a:off x="410213" y="1152475"/>
            <a:ext cx="2505075" cy="1828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2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D51FC"/>
                </a:solidFill>
              </a:rPr>
              <a:t>D</a:t>
            </a:r>
            <a:r>
              <a:rPr lang="en">
                <a:solidFill>
                  <a:srgbClr val="FD51FC"/>
                </a:solidFill>
              </a:rPr>
              <a:t>eFi</a:t>
            </a:r>
            <a:r>
              <a:rPr lang="en"/>
              <a:t> summer &lt;2019&gt;</a:t>
            </a:r>
            <a:endParaRPr/>
          </a:p>
        </p:txBody>
      </p:sp>
      <p:sp>
        <p:nvSpPr>
          <p:cNvPr id="1875" name="Google Shape;1875;p211"/>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1000"/>
              </a:spcAft>
              <a:buNone/>
            </a:pPr>
            <a:r>
              <a:rPr lang="en"/>
              <a:t>The birth of Uniswap (the first AMM) created the revolution on </a:t>
            </a:r>
            <a:r>
              <a:rPr lang="en">
                <a:solidFill>
                  <a:srgbClr val="2EF098"/>
                </a:solidFill>
              </a:rPr>
              <a:t>Price</a:t>
            </a:r>
            <a:r>
              <a:rPr lang="en"/>
              <a:t> and </a:t>
            </a:r>
            <a:r>
              <a:rPr lang="en">
                <a:solidFill>
                  <a:srgbClr val="2EF098"/>
                </a:solidFill>
              </a:rPr>
              <a:t>Liquidity</a:t>
            </a:r>
            <a:r>
              <a:rPr lang="en"/>
              <a:t> and start</a:t>
            </a:r>
            <a:r>
              <a:rPr lang="en"/>
              <a:t> the Decentralized Finance industry.</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21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600">
                <a:solidFill>
                  <a:srgbClr val="FD51FC"/>
                </a:solidFill>
                <a:latin typeface="Inter"/>
                <a:ea typeface="Inter"/>
                <a:cs typeface="Inter"/>
                <a:sym typeface="Inter"/>
              </a:rPr>
              <a:t>Who</a:t>
            </a:r>
            <a:r>
              <a:rPr b="1" lang="en" sz="3600">
                <a:latin typeface="Inter"/>
                <a:ea typeface="Inter"/>
                <a:cs typeface="Inter"/>
                <a:sym typeface="Inter"/>
              </a:rPr>
              <a:t> </a:t>
            </a:r>
            <a:r>
              <a:rPr b="1" lang="en" sz="3600">
                <a:solidFill>
                  <a:srgbClr val="9945FF"/>
                </a:solidFill>
                <a:latin typeface="Inter"/>
                <a:ea typeface="Inter"/>
                <a:cs typeface="Inter"/>
                <a:sym typeface="Inter"/>
              </a:rPr>
              <a:t>Finance</a:t>
            </a:r>
            <a:r>
              <a:rPr b="1" lang="en" sz="3600">
                <a:latin typeface="Inter"/>
                <a:ea typeface="Inter"/>
                <a:cs typeface="Inter"/>
                <a:sym typeface="Inter"/>
              </a:rPr>
              <a:t> benefit and </a:t>
            </a:r>
            <a:r>
              <a:rPr b="1" lang="en" sz="3600">
                <a:solidFill>
                  <a:srgbClr val="FD51FC"/>
                </a:solidFill>
                <a:latin typeface="Inter"/>
                <a:ea typeface="Inter"/>
                <a:cs typeface="Inter"/>
                <a:sym typeface="Inter"/>
              </a:rPr>
              <a:t>How </a:t>
            </a:r>
            <a:r>
              <a:rPr b="1" lang="en" sz="3600">
                <a:latin typeface="Inter"/>
                <a:ea typeface="Inter"/>
                <a:cs typeface="Inter"/>
                <a:sym typeface="Inter"/>
              </a:rPr>
              <a: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213"/>
          <p:cNvSpPr txBox="1"/>
          <p:nvPr>
            <p:ph type="title"/>
          </p:nvPr>
        </p:nvSpPr>
        <p:spPr>
          <a:xfrm>
            <a:off x="311700" y="445025"/>
            <a:ext cx="85206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Finance benefit </a:t>
            </a:r>
            <a:r>
              <a:rPr lang="en" sz="3000"/>
              <a:t>societies</a:t>
            </a:r>
            <a:r>
              <a:rPr lang="en" sz="3000"/>
              <a:t> by distribute </a:t>
            </a:r>
            <a:r>
              <a:rPr lang="en" sz="3000">
                <a:solidFill>
                  <a:srgbClr val="FD51FC"/>
                </a:solidFill>
              </a:rPr>
              <a:t>Capital</a:t>
            </a:r>
            <a:r>
              <a:rPr lang="en" sz="3000"/>
              <a:t> to </a:t>
            </a:r>
            <a:r>
              <a:rPr lang="en" sz="3000"/>
              <a:t>whoever build what human </a:t>
            </a:r>
            <a:r>
              <a:rPr lang="en" sz="3000">
                <a:solidFill>
                  <a:srgbClr val="14F195"/>
                </a:solidFill>
              </a:rPr>
              <a:t>need</a:t>
            </a:r>
            <a:endParaRPr sz="3000">
              <a:solidFill>
                <a:srgbClr val="14F195"/>
              </a:solidFill>
            </a:endParaRPr>
          </a:p>
        </p:txBody>
      </p:sp>
      <p:sp>
        <p:nvSpPr>
          <p:cNvPr id="1886" name="Google Shape;1886;p213"/>
          <p:cNvSpPr txBox="1"/>
          <p:nvPr>
            <p:ph idx="1" type="body"/>
          </p:nvPr>
        </p:nvSpPr>
        <p:spPr>
          <a:xfrm>
            <a:off x="311700" y="1791525"/>
            <a:ext cx="8520600" cy="239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Finance provide business owner </a:t>
            </a:r>
            <a:r>
              <a:rPr lang="en">
                <a:solidFill>
                  <a:srgbClr val="FD51FC"/>
                </a:solidFill>
              </a:rPr>
              <a:t>Capital</a:t>
            </a:r>
            <a:r>
              <a:rPr lang="en"/>
              <a:t>, which he will provide </a:t>
            </a:r>
            <a:r>
              <a:rPr lang="en"/>
              <a:t>society with:</a:t>
            </a:r>
            <a:endParaRPr/>
          </a:p>
          <a:p>
            <a:pPr indent="-342900" lvl="0" marL="457200" rtl="0" algn="l">
              <a:lnSpc>
                <a:spcPct val="115000"/>
              </a:lnSpc>
              <a:spcBef>
                <a:spcPts val="1000"/>
              </a:spcBef>
              <a:spcAft>
                <a:spcPts val="0"/>
              </a:spcAft>
              <a:buClr>
                <a:srgbClr val="14F195"/>
              </a:buClr>
              <a:buSzPts val="1800"/>
              <a:buChar char="-"/>
            </a:pPr>
            <a:r>
              <a:rPr lang="en">
                <a:solidFill>
                  <a:srgbClr val="14F195"/>
                </a:solidFill>
              </a:rPr>
              <a:t>Goods (physical &amp; digital)</a:t>
            </a:r>
            <a:endParaRPr>
              <a:solidFill>
                <a:srgbClr val="14F195"/>
              </a:solidFill>
            </a:endParaRPr>
          </a:p>
          <a:p>
            <a:pPr indent="-342900" lvl="0" marL="457200" rtl="0" algn="l">
              <a:lnSpc>
                <a:spcPct val="115000"/>
              </a:lnSpc>
              <a:spcBef>
                <a:spcPts val="0"/>
              </a:spcBef>
              <a:spcAft>
                <a:spcPts val="0"/>
              </a:spcAft>
              <a:buClr>
                <a:srgbClr val="14F195"/>
              </a:buClr>
              <a:buSzPts val="1800"/>
              <a:buChar char="-"/>
            </a:pPr>
            <a:r>
              <a:rPr lang="en">
                <a:solidFill>
                  <a:srgbClr val="14F195"/>
                </a:solidFill>
              </a:rPr>
              <a:t>Services</a:t>
            </a:r>
            <a:endParaRPr>
              <a:solidFill>
                <a:srgbClr val="14F195"/>
              </a:solidFill>
            </a:endParaRPr>
          </a:p>
          <a:p>
            <a:pPr indent="0" lvl="0" marL="0" rtl="0" algn="l">
              <a:lnSpc>
                <a:spcPct val="115000"/>
              </a:lnSpc>
              <a:spcBef>
                <a:spcPts val="1000"/>
              </a:spcBef>
              <a:spcAft>
                <a:spcPts val="1000"/>
              </a:spcAft>
              <a:buNone/>
            </a:pPr>
            <a:r>
              <a:rPr lang="en"/>
              <a:t>In return, investors receive more </a:t>
            </a:r>
            <a:r>
              <a:rPr lang="en">
                <a:solidFill>
                  <a:srgbClr val="FD51FC"/>
                </a:solidFill>
              </a:rPr>
              <a:t>Capital</a:t>
            </a:r>
            <a:endParaRPr>
              <a:solidFill>
                <a:srgbClr val="FD51FC"/>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21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600">
                <a:latin typeface="Raleway"/>
                <a:ea typeface="Raleway"/>
                <a:cs typeface="Raleway"/>
                <a:sym typeface="Raleway"/>
              </a:rPr>
              <a:t>What </a:t>
            </a:r>
            <a:r>
              <a:rPr b="1" lang="en" sz="3600">
                <a:solidFill>
                  <a:srgbClr val="FD51FC"/>
                </a:solidFill>
                <a:latin typeface="Raleway"/>
                <a:ea typeface="Raleway"/>
                <a:cs typeface="Raleway"/>
                <a:sym typeface="Raleway"/>
              </a:rPr>
              <a:t>DeFi</a:t>
            </a:r>
            <a:r>
              <a:rPr b="1" lang="en" sz="3600">
                <a:latin typeface="Raleway"/>
                <a:ea typeface="Raleway"/>
                <a:cs typeface="Raleway"/>
                <a:sym typeface="Raleway"/>
              </a:rPr>
              <a:t> is trying to solve?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Country border prohibits</a:t>
            </a:r>
            <a:r>
              <a:rPr lang="en" sz="2500"/>
              <a:t> </a:t>
            </a:r>
            <a:r>
              <a:rPr lang="en" sz="2500">
                <a:solidFill>
                  <a:srgbClr val="FD51FC"/>
                </a:solidFill>
              </a:rPr>
              <a:t>Money flow</a:t>
            </a:r>
            <a:r>
              <a:rPr lang="en" sz="2500"/>
              <a:t>.</a:t>
            </a:r>
            <a:endParaRPr sz="2500"/>
          </a:p>
        </p:txBody>
      </p:sp>
      <p:sp>
        <p:nvSpPr>
          <p:cNvPr id="1897" name="Google Shape;1897;p2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Ownership is </a:t>
            </a:r>
            <a:r>
              <a:rPr b="1" lang="en"/>
              <a:t>enforced</a:t>
            </a:r>
            <a:r>
              <a:rPr b="1" lang="en"/>
              <a:t> by</a:t>
            </a:r>
            <a:r>
              <a:rPr b="1" lang="en"/>
              <a:t> </a:t>
            </a:r>
            <a:r>
              <a:rPr b="1" lang="en">
                <a:solidFill>
                  <a:srgbClr val="9945FF"/>
                </a:solidFill>
              </a:rPr>
              <a:t>LAW</a:t>
            </a:r>
            <a:endParaRPr b="1">
              <a:solidFill>
                <a:srgbClr val="9945FF"/>
              </a:solidFill>
            </a:endParaRPr>
          </a:p>
          <a:p>
            <a:pPr indent="-342900" lvl="0" marL="457200" rtl="0" algn="l">
              <a:spcBef>
                <a:spcPts val="1000"/>
              </a:spcBef>
              <a:spcAft>
                <a:spcPts val="0"/>
              </a:spcAft>
              <a:buSzPts val="1800"/>
              <a:buChar char="-"/>
            </a:pPr>
            <a:r>
              <a:rPr lang="en"/>
              <a:t>Law is only enforced within</a:t>
            </a:r>
            <a:r>
              <a:rPr lang="en"/>
              <a:t> </a:t>
            </a:r>
            <a:r>
              <a:rPr lang="en">
                <a:solidFill>
                  <a:srgbClr val="9945FF"/>
                </a:solidFill>
              </a:rPr>
              <a:t>sovereignties</a:t>
            </a:r>
            <a:r>
              <a:rPr lang="en"/>
              <a:t>.</a:t>
            </a:r>
            <a:endParaRPr>
              <a:solidFill>
                <a:srgbClr val="9945FF"/>
              </a:solidFill>
            </a:endParaRPr>
          </a:p>
          <a:p>
            <a:pPr indent="-342900" lvl="0" marL="457200" rtl="0" algn="l">
              <a:spcBef>
                <a:spcPts val="0"/>
              </a:spcBef>
              <a:spcAft>
                <a:spcPts val="0"/>
              </a:spcAft>
              <a:buSzPts val="1800"/>
              <a:buChar char="-"/>
            </a:pPr>
            <a:r>
              <a:rPr lang="en"/>
              <a:t>Border</a:t>
            </a:r>
            <a:r>
              <a:rPr lang="en"/>
              <a:t> </a:t>
            </a:r>
            <a:r>
              <a:rPr lang="en">
                <a:solidFill>
                  <a:srgbClr val="9945FF"/>
                </a:solidFill>
              </a:rPr>
              <a:t>prohibit the free flow of Money</a:t>
            </a:r>
            <a:r>
              <a:rPr lang="en"/>
              <a:t> aka Capital.</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b="1" lang="en"/>
              <a:t>Traditional finance is optimized toward</a:t>
            </a:r>
            <a:r>
              <a:rPr b="1" lang="en"/>
              <a:t> </a:t>
            </a:r>
            <a:r>
              <a:rPr b="1" lang="en">
                <a:solidFill>
                  <a:srgbClr val="9945FF"/>
                </a:solidFill>
              </a:rPr>
              <a:t>social stability</a:t>
            </a:r>
            <a:endParaRPr b="1"/>
          </a:p>
          <a:p>
            <a:pPr indent="-342900" lvl="0" marL="457200" rtl="0" algn="l">
              <a:spcBef>
                <a:spcPts val="1000"/>
              </a:spcBef>
              <a:spcAft>
                <a:spcPts val="0"/>
              </a:spcAft>
              <a:buSzPts val="1800"/>
              <a:buChar char="-"/>
            </a:pPr>
            <a:r>
              <a:rPr lang="en"/>
              <a:t>Licenses &amp; barrier to join the industries</a:t>
            </a:r>
            <a:endParaRPr/>
          </a:p>
          <a:p>
            <a:pPr indent="-342900" lvl="0" marL="457200" rtl="0" algn="l">
              <a:spcBef>
                <a:spcPts val="0"/>
              </a:spcBef>
              <a:spcAft>
                <a:spcPts val="0"/>
              </a:spcAft>
              <a:buSzPts val="1800"/>
              <a:buChar char="-"/>
            </a:pPr>
            <a:r>
              <a:rPr lang="en"/>
              <a:t>Laws to protect investors from self-harm activities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216"/>
          <p:cNvSpPr txBox="1"/>
          <p:nvPr>
            <p:ph idx="4294967295" type="title"/>
          </p:nvPr>
        </p:nvSpPr>
        <p:spPr>
          <a:xfrm>
            <a:off x="771425" y="1586550"/>
            <a:ext cx="7854000" cy="19704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0555"/>
              <a:buFont typeface="Arial"/>
              <a:buNone/>
            </a:pPr>
            <a:r>
              <a:rPr b="1" lang="en" sz="3600">
                <a:solidFill>
                  <a:srgbClr val="9945FF"/>
                </a:solidFill>
                <a:latin typeface="Raleway"/>
                <a:ea typeface="Raleway"/>
                <a:cs typeface="Raleway"/>
                <a:sym typeface="Raleway"/>
              </a:rPr>
              <a:t>Internet</a:t>
            </a:r>
            <a:r>
              <a:rPr b="1" lang="en" sz="3600">
                <a:latin typeface="Raleway"/>
                <a:ea typeface="Raleway"/>
                <a:cs typeface="Raleway"/>
                <a:sym typeface="Raleway"/>
              </a:rPr>
              <a:t> delete </a:t>
            </a:r>
            <a:r>
              <a:rPr b="1" lang="en" sz="3600" strike="sngStrike">
                <a:latin typeface="Raleway"/>
                <a:ea typeface="Raleway"/>
                <a:cs typeface="Raleway"/>
                <a:sym typeface="Raleway"/>
              </a:rPr>
              <a:t>BORDER</a:t>
            </a:r>
            <a:r>
              <a:rPr b="1" lang="en" sz="3600">
                <a:latin typeface="Raleway"/>
                <a:ea typeface="Raleway"/>
                <a:cs typeface="Raleway"/>
                <a:sym typeface="Raleway"/>
              </a:rPr>
              <a:t> of </a:t>
            </a:r>
            <a:r>
              <a:rPr b="1" lang="en" sz="3600">
                <a:solidFill>
                  <a:srgbClr val="2EF098"/>
                </a:solidFill>
                <a:latin typeface="Raleway"/>
                <a:ea typeface="Raleway"/>
                <a:cs typeface="Raleway"/>
                <a:sym typeface="Raleway"/>
              </a:rPr>
              <a:t>Knowledge</a:t>
            </a:r>
            <a:endParaRPr b="1" sz="3600">
              <a:solidFill>
                <a:srgbClr val="2EF098"/>
              </a:solidFill>
              <a:latin typeface="Raleway"/>
              <a:ea typeface="Raleway"/>
              <a:cs typeface="Raleway"/>
              <a:sym typeface="Raleway"/>
            </a:endParaRPr>
          </a:p>
          <a:p>
            <a:pPr indent="0" lvl="0" marL="0" rtl="0" algn="l">
              <a:lnSpc>
                <a:spcPct val="100000"/>
              </a:lnSpc>
              <a:spcBef>
                <a:spcPts val="0"/>
              </a:spcBef>
              <a:spcAft>
                <a:spcPts val="0"/>
              </a:spcAft>
              <a:buClr>
                <a:schemeClr val="dk1"/>
              </a:buClr>
              <a:buSzPct val="30555"/>
              <a:buFont typeface="Arial"/>
              <a:buNone/>
            </a:pPr>
            <a:r>
              <a:t/>
            </a:r>
            <a:endParaRPr b="1" sz="3600">
              <a:latin typeface="Raleway"/>
              <a:ea typeface="Raleway"/>
              <a:cs typeface="Raleway"/>
              <a:sym typeface="Raleway"/>
            </a:endParaRPr>
          </a:p>
          <a:p>
            <a:pPr indent="0" lvl="0" marL="0" rtl="0" algn="l">
              <a:lnSpc>
                <a:spcPct val="100000"/>
              </a:lnSpc>
              <a:spcBef>
                <a:spcPts val="0"/>
              </a:spcBef>
              <a:spcAft>
                <a:spcPts val="0"/>
              </a:spcAft>
              <a:buClr>
                <a:schemeClr val="dk1"/>
              </a:buClr>
              <a:buSzPct val="30555"/>
              <a:buFont typeface="Arial"/>
              <a:buNone/>
            </a:pPr>
            <a:r>
              <a:rPr b="1" lang="en" sz="3600">
                <a:solidFill>
                  <a:srgbClr val="9945FF"/>
                </a:solidFill>
                <a:latin typeface="Raleway"/>
                <a:ea typeface="Raleway"/>
                <a:cs typeface="Raleway"/>
                <a:sym typeface="Raleway"/>
              </a:rPr>
              <a:t>DeFi</a:t>
            </a:r>
            <a:r>
              <a:rPr b="1" lang="en" sz="3600">
                <a:latin typeface="Raleway"/>
                <a:ea typeface="Raleway"/>
                <a:cs typeface="Raleway"/>
                <a:sym typeface="Raleway"/>
              </a:rPr>
              <a:t> delete </a:t>
            </a:r>
            <a:r>
              <a:rPr b="1" lang="en" sz="3600" strike="sngStrike">
                <a:latin typeface="Raleway"/>
                <a:ea typeface="Raleway"/>
                <a:cs typeface="Raleway"/>
                <a:sym typeface="Raleway"/>
              </a:rPr>
              <a:t>BORDER</a:t>
            </a:r>
            <a:r>
              <a:rPr b="1" lang="en" sz="3600">
                <a:latin typeface="Raleway"/>
                <a:ea typeface="Raleway"/>
                <a:cs typeface="Raleway"/>
                <a:sym typeface="Raleway"/>
              </a:rPr>
              <a:t> of </a:t>
            </a:r>
            <a:r>
              <a:rPr b="1" lang="en" sz="3600">
                <a:solidFill>
                  <a:srgbClr val="2EF098"/>
                </a:solidFill>
                <a:latin typeface="Raleway"/>
                <a:ea typeface="Raleway"/>
                <a:cs typeface="Raleway"/>
                <a:sym typeface="Raleway"/>
              </a:rPr>
              <a:t>Capital</a:t>
            </a:r>
            <a:endParaRPr b="1" sz="3600">
              <a:solidFill>
                <a:srgbClr val="2EF098"/>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pic>
        <p:nvPicPr>
          <p:cNvPr id="1907" name="Google Shape;1907;p217"/>
          <p:cNvPicPr preferRelativeResize="0"/>
          <p:nvPr/>
        </p:nvPicPr>
        <p:blipFill>
          <a:blip r:embed="rId3">
            <a:alphaModFix/>
          </a:blip>
          <a:stretch>
            <a:fillRect/>
          </a:stretch>
        </p:blipFill>
        <p:spPr>
          <a:xfrm>
            <a:off x="5843600" y="1079325"/>
            <a:ext cx="2657795" cy="2984850"/>
          </a:xfrm>
          <a:prstGeom prst="rect">
            <a:avLst/>
          </a:prstGeom>
          <a:noFill/>
          <a:ln>
            <a:noFill/>
          </a:ln>
        </p:spPr>
      </p:pic>
      <p:sp>
        <p:nvSpPr>
          <p:cNvPr id="1908" name="Google Shape;1908;p217"/>
          <p:cNvSpPr txBox="1"/>
          <p:nvPr>
            <p:ph idx="1" type="body"/>
          </p:nvPr>
        </p:nvSpPr>
        <p:spPr>
          <a:xfrm>
            <a:off x="311700" y="1152475"/>
            <a:ext cx="43584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50000"/>
              </a:lnSpc>
              <a:spcBef>
                <a:spcPts val="0"/>
              </a:spcBef>
              <a:spcAft>
                <a:spcPts val="0"/>
              </a:spcAft>
              <a:buClr>
                <a:schemeClr val="dk1"/>
              </a:buClr>
              <a:buSzPct val="61111"/>
              <a:buFont typeface="Arial"/>
              <a:buNone/>
            </a:pPr>
            <a:r>
              <a:rPr lang="en"/>
              <a:t>Fiat-pegged Stable Token enable Fiat to flow into blockchain, it works (</a:t>
            </a:r>
            <a:r>
              <a:rPr lang="en"/>
              <a:t>theoretically</a:t>
            </a:r>
            <a:r>
              <a:rPr lang="en"/>
              <a:t>) like this:</a:t>
            </a:r>
            <a:endParaRPr/>
          </a:p>
          <a:p>
            <a:pPr indent="-317182" lvl="0" marL="457200" rtl="0" algn="l">
              <a:lnSpc>
                <a:spcPct val="150000"/>
              </a:lnSpc>
              <a:spcBef>
                <a:spcPts val="1000"/>
              </a:spcBef>
              <a:spcAft>
                <a:spcPts val="0"/>
              </a:spcAft>
              <a:buSzPct val="100000"/>
              <a:buChar char="-"/>
            </a:pPr>
            <a:r>
              <a:rPr lang="en"/>
              <a:t>Each token is minted if there is 1 USD backed it up in the bank</a:t>
            </a:r>
            <a:endParaRPr/>
          </a:p>
          <a:p>
            <a:pPr indent="-317182" lvl="0" marL="457200" rtl="0" algn="l">
              <a:lnSpc>
                <a:spcPct val="150000"/>
              </a:lnSpc>
              <a:spcBef>
                <a:spcPts val="0"/>
              </a:spcBef>
              <a:spcAft>
                <a:spcPts val="0"/>
              </a:spcAft>
              <a:buSzPct val="100000"/>
              <a:buChar char="-"/>
            </a:pPr>
            <a:r>
              <a:rPr lang="en"/>
              <a:t>If there is one USD withdrawn from the Bank then a token must be burnt</a:t>
            </a:r>
            <a:endParaRPr/>
          </a:p>
          <a:p>
            <a:pPr indent="0" lvl="0" marL="0" rtl="0" algn="l">
              <a:lnSpc>
                <a:spcPct val="150000"/>
              </a:lnSpc>
              <a:spcBef>
                <a:spcPts val="1000"/>
              </a:spcBef>
              <a:spcAft>
                <a:spcPts val="0"/>
              </a:spcAft>
              <a:buClr>
                <a:schemeClr val="dk1"/>
              </a:buClr>
              <a:buSzPct val="61111"/>
              <a:buFont typeface="Arial"/>
              <a:buNone/>
            </a:pPr>
            <a:r>
              <a:rPr lang="en"/>
              <a:t>Native coin is the primitive way to turn Computing Power into money</a:t>
            </a:r>
            <a:endParaRPr/>
          </a:p>
          <a:p>
            <a:pPr indent="0" lvl="0" marL="0" rtl="0" algn="l">
              <a:lnSpc>
                <a:spcPct val="150000"/>
              </a:lnSpc>
              <a:spcBef>
                <a:spcPts val="1000"/>
              </a:spcBef>
              <a:spcAft>
                <a:spcPts val="1000"/>
              </a:spcAft>
              <a:buNone/>
            </a:pPr>
            <a:r>
              <a:rPr lang="en"/>
              <a:t>Exchanges do not affect the total amount of Capital within Blockchain.</a:t>
            </a:r>
            <a:endParaRPr/>
          </a:p>
        </p:txBody>
      </p:sp>
      <p:sp>
        <p:nvSpPr>
          <p:cNvPr id="1909" name="Google Shape;1909;p2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 Structure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21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600">
                <a:solidFill>
                  <a:srgbClr val="2EF098"/>
                </a:solidFill>
                <a:latin typeface="Raleway"/>
                <a:ea typeface="Raleway"/>
                <a:cs typeface="Raleway"/>
                <a:sym typeface="Raleway"/>
              </a:rPr>
              <a:t>Trading Platform (CEX/DEX)</a:t>
            </a:r>
            <a:br>
              <a:rPr b="1" lang="en" sz="3600">
                <a:solidFill>
                  <a:srgbClr val="2EF098"/>
                </a:solidFill>
                <a:latin typeface="Raleway"/>
                <a:ea typeface="Raleway"/>
                <a:cs typeface="Raleway"/>
                <a:sym typeface="Raleway"/>
              </a:rPr>
            </a:br>
            <a:r>
              <a:rPr b="1" lang="en" sz="3600">
                <a:solidFill>
                  <a:srgbClr val="2EF098"/>
                </a:solidFill>
                <a:latin typeface="Raleway"/>
                <a:ea typeface="Raleway"/>
                <a:cs typeface="Raleway"/>
                <a:sym typeface="Raleway"/>
              </a:rPr>
              <a:t>is the </a:t>
            </a:r>
            <a:r>
              <a:rPr b="1" lang="en" sz="3600">
                <a:solidFill>
                  <a:srgbClr val="2EF098"/>
                </a:solidFill>
                <a:latin typeface="Raleway"/>
                <a:ea typeface="Raleway"/>
                <a:cs typeface="Raleway"/>
                <a:sym typeface="Raleway"/>
              </a:rPr>
              <a:t>centerpiece</a:t>
            </a:r>
            <a:r>
              <a:rPr b="1" lang="en" sz="3600">
                <a:solidFill>
                  <a:srgbClr val="2EF098"/>
                </a:solidFill>
                <a:latin typeface="Raleway"/>
                <a:ea typeface="Raleway"/>
                <a:cs typeface="Raleway"/>
                <a:sym typeface="Raleway"/>
              </a:rPr>
              <a:t> of the ecosystem</a:t>
            </a:r>
            <a:endParaRPr>
              <a:solidFill>
                <a:srgbClr val="2EF098"/>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pic>
        <p:nvPicPr>
          <p:cNvPr id="1919" name="Google Shape;1919;p219"/>
          <p:cNvPicPr preferRelativeResize="0"/>
          <p:nvPr/>
        </p:nvPicPr>
        <p:blipFill>
          <a:blip r:embed="rId3">
            <a:alphaModFix/>
          </a:blip>
          <a:stretch>
            <a:fillRect/>
          </a:stretch>
        </p:blipFill>
        <p:spPr>
          <a:xfrm>
            <a:off x="1120963" y="288850"/>
            <a:ext cx="6902074" cy="4565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the Peer to Peer works on the Internet?</a:t>
            </a:r>
            <a:endParaRPr/>
          </a:p>
        </p:txBody>
      </p:sp>
      <p:pic>
        <p:nvPicPr>
          <p:cNvPr id="1131" name="Google Shape;1131;p112"/>
          <p:cNvPicPr preferRelativeResize="0"/>
          <p:nvPr/>
        </p:nvPicPr>
        <p:blipFill>
          <a:blip r:embed="rId3">
            <a:alphaModFix/>
          </a:blip>
          <a:stretch>
            <a:fillRect/>
          </a:stretch>
        </p:blipFill>
        <p:spPr>
          <a:xfrm>
            <a:off x="2596925" y="1255113"/>
            <a:ext cx="4681374" cy="2633275"/>
          </a:xfrm>
          <a:prstGeom prst="rect">
            <a:avLst/>
          </a:prstGeom>
          <a:noFill/>
          <a:ln>
            <a:noFill/>
          </a:ln>
        </p:spPr>
      </p:pic>
      <p:sp>
        <p:nvSpPr>
          <p:cNvPr id="1132" name="Google Shape;1132;p112"/>
          <p:cNvSpPr txBox="1"/>
          <p:nvPr/>
        </p:nvSpPr>
        <p:spPr>
          <a:xfrm>
            <a:off x="3383463" y="4059500"/>
            <a:ext cx="310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Inter"/>
                <a:ea typeface="Inter"/>
                <a:cs typeface="Inter"/>
                <a:sym typeface="Inter"/>
                <a:hlinkClick r:id="rId4"/>
              </a:rPr>
              <a:t>How Bittorent works?</a:t>
            </a:r>
            <a:endParaRPr>
              <a:solidFill>
                <a:schemeClr val="lt1"/>
              </a:solidFill>
              <a:latin typeface="Inter"/>
              <a:ea typeface="Inter"/>
              <a:cs typeface="Inter"/>
              <a:sym typeface="Inte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2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600">
                <a:latin typeface="Raleway"/>
                <a:ea typeface="Raleway"/>
                <a:cs typeface="Raleway"/>
                <a:sym typeface="Raleway"/>
              </a:rPr>
              <a:t>Investment is where </a:t>
            </a:r>
            <a:r>
              <a:rPr b="1" lang="en" sz="3600">
                <a:solidFill>
                  <a:srgbClr val="FD51FC"/>
                </a:solidFill>
                <a:latin typeface="Raleway"/>
                <a:ea typeface="Raleway"/>
                <a:cs typeface="Raleway"/>
                <a:sym typeface="Raleway"/>
              </a:rPr>
              <a:t>DeFi</a:t>
            </a:r>
            <a:r>
              <a:rPr b="1" lang="en" sz="3600">
                <a:solidFill>
                  <a:srgbClr val="14F195"/>
                </a:solidFill>
                <a:latin typeface="Raleway"/>
                <a:ea typeface="Raleway"/>
                <a:cs typeface="Raleway"/>
                <a:sym typeface="Raleway"/>
              </a:rPr>
              <a:t> </a:t>
            </a:r>
            <a:r>
              <a:rPr b="1" lang="en" sz="3600">
                <a:latin typeface="Raleway"/>
                <a:ea typeface="Raleway"/>
                <a:cs typeface="Raleway"/>
                <a:sym typeface="Raleway"/>
              </a:rPr>
              <a:t>create </a:t>
            </a:r>
            <a:r>
              <a:rPr b="1" lang="en" sz="3600">
                <a:solidFill>
                  <a:srgbClr val="14F195"/>
                </a:solidFill>
                <a:latin typeface="Raleway"/>
                <a:ea typeface="Raleway"/>
                <a:cs typeface="Raleway"/>
                <a:sym typeface="Raleway"/>
              </a:rPr>
              <a:t>VALUE</a:t>
            </a:r>
            <a:endParaRPr b="1" sz="3600">
              <a:solidFill>
                <a:srgbClr val="14F195"/>
              </a:solidFill>
              <a:latin typeface="Raleway"/>
              <a:ea typeface="Raleway"/>
              <a:cs typeface="Raleway"/>
              <a:sym typeface="Raleway"/>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pic>
        <p:nvPicPr>
          <p:cNvPr id="1929" name="Google Shape;1929;p221"/>
          <p:cNvPicPr preferRelativeResize="0"/>
          <p:nvPr/>
        </p:nvPicPr>
        <p:blipFill>
          <a:blip r:embed="rId3">
            <a:alphaModFix/>
          </a:blip>
          <a:stretch>
            <a:fillRect/>
          </a:stretch>
        </p:blipFill>
        <p:spPr>
          <a:xfrm>
            <a:off x="152400" y="508350"/>
            <a:ext cx="8839199" cy="412679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22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 &amp; A</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a:t>
            </a:r>
            <a:endParaRPr/>
          </a:p>
        </p:txBody>
      </p:sp>
      <p:sp>
        <p:nvSpPr>
          <p:cNvPr id="1940" name="Google Shape;1940;p2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accent5"/>
                </a:solidFill>
                <a:hlinkClick r:id="rId3">
                  <a:extLst>
                    <a:ext uri="{A12FA001-AC4F-418D-AE19-62706E023703}">
                      <ahyp:hlinkClr val="tx"/>
                    </a:ext>
                  </a:extLst>
                </a:hlinkClick>
              </a:rPr>
              <a:t>https://www.coinbase.com/learn/crypto-basics/what-is-defi</a:t>
            </a:r>
            <a:r>
              <a:rPr lang="en"/>
              <a:t> </a:t>
            </a:r>
            <a:endParaRPr/>
          </a:p>
          <a:p>
            <a:pPr indent="-342900" lvl="0" marL="457200" rtl="0" algn="l">
              <a:spcBef>
                <a:spcPts val="0"/>
              </a:spcBef>
              <a:spcAft>
                <a:spcPts val="0"/>
              </a:spcAft>
              <a:buSzPts val="1800"/>
              <a:buChar char="-"/>
            </a:pPr>
            <a:r>
              <a:rPr lang="en" u="sng">
                <a:solidFill>
                  <a:schemeClr val="accent5"/>
                </a:solidFill>
                <a:hlinkClick r:id="rId4">
                  <a:extLst>
                    <a:ext uri="{A12FA001-AC4F-418D-AE19-62706E023703}">
                      <ahyp:hlinkClr val="tx"/>
                    </a:ext>
                  </a:extLst>
                </a:hlinkClick>
              </a:rPr>
              <a:t>https://twitter.com/BanklessHQ</a:t>
            </a:r>
            <a:r>
              <a:rPr lang="en"/>
              <a:t> </a:t>
            </a:r>
            <a:endParaRPr/>
          </a:p>
          <a:p>
            <a:pPr indent="-342900" lvl="0" marL="457200" rtl="0" algn="l">
              <a:spcBef>
                <a:spcPts val="0"/>
              </a:spcBef>
              <a:spcAft>
                <a:spcPts val="0"/>
              </a:spcAft>
              <a:buSzPts val="1800"/>
              <a:buChar char="-"/>
            </a:pPr>
            <a:r>
              <a:rPr lang="en" u="sng">
                <a:solidFill>
                  <a:schemeClr val="accent5"/>
                </a:solidFill>
                <a:hlinkClick r:id="rId5">
                  <a:extLst>
                    <a:ext uri="{A12FA001-AC4F-418D-AE19-62706E023703}">
                      <ahyp:hlinkClr val="tx"/>
                    </a:ext>
                  </a:extLst>
                </a:hlinkClick>
              </a:rPr>
              <a:t>https://twitter.com/thedefiedge</a:t>
            </a:r>
            <a:r>
              <a:rPr lang="en"/>
              <a: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3D74"/>
        </a:solidFill>
      </p:bgPr>
    </p:bg>
    <p:spTree>
      <p:nvGrpSpPr>
        <p:cNvPr id="1948" name="Shape 1948"/>
        <p:cNvGrpSpPr/>
        <p:nvPr/>
      </p:nvGrpSpPr>
      <p:grpSpPr>
        <a:xfrm>
          <a:off x="0" y="0"/>
          <a:ext cx="0" cy="0"/>
          <a:chOff x="0" y="0"/>
          <a:chExt cx="0" cy="0"/>
        </a:xfrm>
      </p:grpSpPr>
      <p:sp>
        <p:nvSpPr>
          <p:cNvPr id="1949" name="Google Shape;1949;p225"/>
          <p:cNvSpPr txBox="1"/>
          <p:nvPr>
            <p:ph idx="1" type="body"/>
          </p:nvPr>
        </p:nvSpPr>
        <p:spPr>
          <a:xfrm>
            <a:off x="943600" y="1349675"/>
            <a:ext cx="7128600" cy="1573500"/>
          </a:xfrm>
          <a:prstGeom prst="rect">
            <a:avLst/>
          </a:prstGeom>
          <a:noFill/>
          <a:ln>
            <a:noFill/>
          </a:ln>
        </p:spPr>
        <p:txBody>
          <a:bodyPr anchorCtr="0" anchor="t" bIns="45700" lIns="91425" spcFirstLastPara="1" rIns="91425" wrap="square" tIns="45700">
            <a:normAutofit fontScale="70000"/>
          </a:bodyPr>
          <a:lstStyle/>
          <a:p>
            <a:pPr indent="0" lvl="0" marL="0" rtl="0" algn="l">
              <a:lnSpc>
                <a:spcPct val="150000"/>
              </a:lnSpc>
              <a:spcBef>
                <a:spcPts val="0"/>
              </a:spcBef>
              <a:spcAft>
                <a:spcPts val="0"/>
              </a:spcAft>
              <a:buClr>
                <a:schemeClr val="lt1"/>
              </a:buClr>
              <a:buSzPct val="100000"/>
              <a:buNone/>
            </a:pPr>
            <a:r>
              <a:rPr lang="en"/>
              <a:t>How public Blockchain revolutionize the approach to organizational development</a:t>
            </a:r>
            <a:endParaRPr/>
          </a:p>
        </p:txBody>
      </p:sp>
      <p:sp>
        <p:nvSpPr>
          <p:cNvPr id="1950" name="Google Shape;1950;p225"/>
          <p:cNvSpPr txBox="1"/>
          <p:nvPr>
            <p:ph idx="2" type="body"/>
          </p:nvPr>
        </p:nvSpPr>
        <p:spPr>
          <a:xfrm>
            <a:off x="943600" y="2571746"/>
            <a:ext cx="7870800" cy="157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t/>
            </a:r>
            <a:endParaRPr/>
          </a:p>
          <a:p>
            <a:pPr indent="0" lvl="0" marL="0" rtl="0" algn="l">
              <a:lnSpc>
                <a:spcPct val="90000"/>
              </a:lnSpc>
              <a:spcBef>
                <a:spcPts val="750"/>
              </a:spcBef>
              <a:spcAft>
                <a:spcPts val="0"/>
              </a:spcAft>
              <a:buClr>
                <a:schemeClr val="lt1"/>
              </a:buClr>
              <a:buSzPts val="2000"/>
              <a:buNone/>
            </a:pPr>
            <a:r>
              <a:t/>
            </a:r>
            <a:endParaRPr b="0" i="0" sz="2000" u="none" cap="none" strike="noStrike">
              <a:solidFill>
                <a:schemeClr val="lt1"/>
              </a:solidFill>
              <a:latin typeface="Arial"/>
              <a:ea typeface="Arial"/>
              <a:cs typeface="Arial"/>
              <a:sym typeface="Arial"/>
            </a:endParaRPr>
          </a:p>
          <a:p>
            <a:pPr indent="0" lvl="0" marL="0" rtl="0" algn="l">
              <a:lnSpc>
                <a:spcPct val="90000"/>
              </a:lnSpc>
              <a:spcBef>
                <a:spcPts val="750"/>
              </a:spcBef>
              <a:spcAft>
                <a:spcPts val="0"/>
              </a:spcAft>
              <a:buClr>
                <a:schemeClr val="lt1"/>
              </a:buClr>
              <a:buSzPts val="1600"/>
              <a:buNone/>
            </a:pPr>
            <a:r>
              <a:rPr lang="en" sz="1600"/>
              <a:t>Trung Hieu Bui</a:t>
            </a:r>
            <a:endParaRPr sz="1600"/>
          </a:p>
          <a:p>
            <a:pPr indent="0" lvl="0" marL="0" rtl="0" algn="l">
              <a:lnSpc>
                <a:spcPct val="90000"/>
              </a:lnSpc>
              <a:spcBef>
                <a:spcPts val="750"/>
              </a:spcBef>
              <a:spcAft>
                <a:spcPts val="0"/>
              </a:spcAft>
              <a:buClr>
                <a:schemeClr val="lt1"/>
              </a:buClr>
              <a:buSzPts val="1600"/>
              <a:buNone/>
            </a:pPr>
            <a:r>
              <a:rPr lang="en" sz="1600" u="sng">
                <a:hlinkClick r:id="rId3"/>
              </a:rPr>
              <a:t>trunghieubui88@gmail.com</a:t>
            </a:r>
            <a:endParaRPr b="0" i="0" sz="1600" u="none" cap="none" strike="noStrike">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26"/>
          <p:cNvSpPr txBox="1"/>
          <p:nvPr>
            <p:ph idx="1" type="body"/>
          </p:nvPr>
        </p:nvSpPr>
        <p:spPr>
          <a:xfrm>
            <a:off x="628650" y="1369219"/>
            <a:ext cx="7886700" cy="32634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750"/>
              </a:spcBef>
              <a:spcAft>
                <a:spcPts val="0"/>
              </a:spcAft>
              <a:buSzPts val="1800"/>
              <a:buChar char="●"/>
            </a:pPr>
            <a:r>
              <a:rPr lang="en"/>
              <a:t>An Application of Public Blockchains on organizational development: Decentralised Autonomous Organisation</a:t>
            </a:r>
            <a:endParaRPr/>
          </a:p>
          <a:p>
            <a:pPr indent="-342900" lvl="0" marL="457200" rtl="0" algn="l">
              <a:lnSpc>
                <a:spcPct val="115000"/>
              </a:lnSpc>
              <a:spcBef>
                <a:spcPts val="0"/>
              </a:spcBef>
              <a:spcAft>
                <a:spcPts val="0"/>
              </a:spcAft>
              <a:buSzPts val="1800"/>
              <a:buChar char="●"/>
            </a:pPr>
            <a:r>
              <a:rPr lang="en"/>
              <a:t>DAO is the evolution of human organisational tools in Digital Age</a:t>
            </a:r>
            <a:endParaRPr/>
          </a:p>
          <a:p>
            <a:pPr indent="-342900" lvl="0" marL="457200" rtl="0" algn="l">
              <a:lnSpc>
                <a:spcPct val="115000"/>
              </a:lnSpc>
              <a:spcBef>
                <a:spcPts val="0"/>
              </a:spcBef>
              <a:spcAft>
                <a:spcPts val="0"/>
              </a:spcAft>
              <a:buSzPts val="1800"/>
              <a:buChar char="●"/>
            </a:pPr>
            <a:r>
              <a:rPr lang="en"/>
              <a:t>Major challenges for adoption</a:t>
            </a:r>
            <a:endParaRPr/>
          </a:p>
          <a:p>
            <a:pPr indent="-342900" lvl="0" marL="457200" rtl="0" algn="l">
              <a:lnSpc>
                <a:spcPct val="115000"/>
              </a:lnSpc>
              <a:spcBef>
                <a:spcPts val="0"/>
              </a:spcBef>
              <a:spcAft>
                <a:spcPts val="0"/>
              </a:spcAft>
              <a:buSzPts val="1800"/>
              <a:buChar char="●"/>
            </a:pPr>
            <a:r>
              <a:rPr lang="en"/>
              <a:t>Conclusion</a:t>
            </a:r>
            <a:br>
              <a:rPr lang="en"/>
            </a:br>
            <a:endParaRPr/>
          </a:p>
          <a:p>
            <a:pPr indent="0" lvl="0" marL="0" rtl="0" algn="l">
              <a:lnSpc>
                <a:spcPct val="115000"/>
              </a:lnSpc>
              <a:spcBef>
                <a:spcPts val="750"/>
              </a:spcBef>
              <a:spcAft>
                <a:spcPts val="0"/>
              </a:spcAft>
              <a:buNone/>
            </a:pPr>
            <a:r>
              <a:rPr lang="en"/>
              <a:t>Note: Read the paper in full </a:t>
            </a:r>
            <a:r>
              <a:rPr lang="en" u="sng">
                <a:solidFill>
                  <a:schemeClr val="hlink"/>
                </a:solidFill>
                <a:hlinkClick r:id="rId3"/>
              </a:rPr>
              <a:t>here</a:t>
            </a:r>
            <a:endParaRPr/>
          </a:p>
        </p:txBody>
      </p:sp>
      <p:sp>
        <p:nvSpPr>
          <p:cNvPr id="1957" name="Google Shape;1957;p226"/>
          <p:cNvSpPr txBox="1"/>
          <p:nvPr>
            <p:ph type="title"/>
          </p:nvPr>
        </p:nvSpPr>
        <p:spPr>
          <a:xfrm>
            <a:off x="628650" y="273844"/>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Agenda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27"/>
          <p:cNvSpPr txBox="1"/>
          <p:nvPr>
            <p:ph type="title"/>
          </p:nvPr>
        </p:nvSpPr>
        <p:spPr>
          <a:xfrm>
            <a:off x="628650" y="121444"/>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Hobbes’s</a:t>
            </a:r>
            <a:r>
              <a:rPr lang="en"/>
              <a:t> Leviathan in the Digital Age</a:t>
            </a:r>
            <a:endParaRPr/>
          </a:p>
        </p:txBody>
      </p:sp>
      <p:pic>
        <p:nvPicPr>
          <p:cNvPr id="1964" name="Google Shape;1964;p227"/>
          <p:cNvPicPr preferRelativeResize="0"/>
          <p:nvPr/>
        </p:nvPicPr>
        <p:blipFill>
          <a:blip r:embed="rId3">
            <a:alphaModFix/>
          </a:blip>
          <a:stretch>
            <a:fillRect/>
          </a:stretch>
        </p:blipFill>
        <p:spPr>
          <a:xfrm>
            <a:off x="742300" y="1171575"/>
            <a:ext cx="3718149" cy="2950200"/>
          </a:xfrm>
          <a:prstGeom prst="rect">
            <a:avLst/>
          </a:prstGeom>
          <a:noFill/>
          <a:ln>
            <a:noFill/>
          </a:ln>
        </p:spPr>
      </p:pic>
      <p:pic>
        <p:nvPicPr>
          <p:cNvPr id="1965" name="Google Shape;1965;p227"/>
          <p:cNvPicPr preferRelativeResize="0"/>
          <p:nvPr/>
        </p:nvPicPr>
        <p:blipFill rotWithShape="1">
          <a:blip r:embed="rId4">
            <a:alphaModFix/>
          </a:blip>
          <a:srcRect b="14030" l="30319" r="31155" t="0"/>
          <a:stretch/>
        </p:blipFill>
        <p:spPr>
          <a:xfrm>
            <a:off x="6209675" y="1229400"/>
            <a:ext cx="2305676" cy="2227500"/>
          </a:xfrm>
          <a:prstGeom prst="rect">
            <a:avLst/>
          </a:prstGeom>
          <a:noFill/>
          <a:ln>
            <a:noFill/>
          </a:ln>
        </p:spPr>
      </p:pic>
      <p:sp>
        <p:nvSpPr>
          <p:cNvPr id="1966" name="Google Shape;1966;p227"/>
          <p:cNvSpPr/>
          <p:nvPr/>
        </p:nvSpPr>
        <p:spPr>
          <a:xfrm>
            <a:off x="4839625" y="2297500"/>
            <a:ext cx="993600" cy="49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228"/>
          <p:cNvSpPr/>
          <p:nvPr/>
        </p:nvSpPr>
        <p:spPr>
          <a:xfrm>
            <a:off x="6241425" y="2593876"/>
            <a:ext cx="1718100" cy="177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73" name="Google Shape;1973;p228"/>
          <p:cNvSpPr txBox="1"/>
          <p:nvPr>
            <p:ph type="title"/>
          </p:nvPr>
        </p:nvSpPr>
        <p:spPr>
          <a:xfrm>
            <a:off x="628650" y="273847"/>
            <a:ext cx="7886700" cy="450000"/>
          </a:xfrm>
          <a:prstGeom prst="rect">
            <a:avLst/>
          </a:prstGeom>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1C3D74"/>
              </a:buClr>
              <a:buSzPts val="4500"/>
              <a:buFont typeface="Arial"/>
              <a:buNone/>
            </a:pPr>
            <a:r>
              <a:rPr b="1" lang="en" sz="1800">
                <a:solidFill>
                  <a:srgbClr val="1C3D74"/>
                </a:solidFill>
                <a:latin typeface="Arial"/>
                <a:ea typeface="Arial"/>
                <a:cs typeface="Arial"/>
                <a:sym typeface="Arial"/>
              </a:rPr>
              <a:t>Public Blockchain and organizational development</a:t>
            </a:r>
            <a:endParaRPr sz="1800"/>
          </a:p>
        </p:txBody>
      </p:sp>
      <p:sp>
        <p:nvSpPr>
          <p:cNvPr id="1974" name="Google Shape;1974;p228"/>
          <p:cNvSpPr txBox="1"/>
          <p:nvPr>
            <p:ph idx="1" type="body"/>
          </p:nvPr>
        </p:nvSpPr>
        <p:spPr>
          <a:xfrm>
            <a:off x="305100" y="916175"/>
            <a:ext cx="4431300" cy="3551700"/>
          </a:xfrm>
          <a:prstGeom prst="rect">
            <a:avLst/>
          </a:prstGeom>
        </p:spPr>
        <p:txBody>
          <a:bodyPr anchorCtr="0" anchor="t" bIns="45700" lIns="91425" spcFirstLastPara="1" rIns="91425" wrap="square" tIns="45700">
            <a:normAutofit/>
          </a:bodyPr>
          <a:lstStyle/>
          <a:p>
            <a:pPr indent="-342900" lvl="0" marL="457200" rtl="0" algn="just">
              <a:lnSpc>
                <a:spcPct val="100000"/>
              </a:lnSpc>
              <a:spcBef>
                <a:spcPts val="750"/>
              </a:spcBef>
              <a:spcAft>
                <a:spcPts val="0"/>
              </a:spcAft>
              <a:buSzPts val="1800"/>
              <a:buChar char="•"/>
            </a:pPr>
            <a:r>
              <a:rPr lang="en" sz="1800"/>
              <a:t>Public Blockchain</a:t>
            </a:r>
            <a:endParaRPr sz="1800"/>
          </a:p>
          <a:p>
            <a:pPr indent="-330200" lvl="1" marL="540000" rtl="0" algn="just">
              <a:lnSpc>
                <a:spcPct val="100000"/>
              </a:lnSpc>
              <a:spcBef>
                <a:spcPts val="1000"/>
              </a:spcBef>
              <a:spcAft>
                <a:spcPts val="0"/>
              </a:spcAft>
              <a:buClr>
                <a:srgbClr val="888888"/>
              </a:buClr>
              <a:buSzPts val="1600"/>
              <a:buChar char="•"/>
            </a:pPr>
            <a:r>
              <a:rPr lang="en" sz="1600"/>
              <a:t>A cloud computing design that </a:t>
            </a:r>
            <a:r>
              <a:rPr b="1" lang="en" sz="1600"/>
              <a:t>digitalise</a:t>
            </a:r>
            <a:r>
              <a:rPr lang="en" sz="1600"/>
              <a:t> and </a:t>
            </a:r>
            <a:r>
              <a:rPr b="1" lang="en" sz="1600"/>
              <a:t>automate</a:t>
            </a:r>
            <a:r>
              <a:rPr lang="en" sz="1600"/>
              <a:t> TRUST</a:t>
            </a:r>
            <a:endParaRPr sz="1600"/>
          </a:p>
          <a:p>
            <a:pPr indent="-330200" lvl="1" marL="540000" rtl="0" algn="just">
              <a:lnSpc>
                <a:spcPct val="100000"/>
              </a:lnSpc>
              <a:spcBef>
                <a:spcPts val="1000"/>
              </a:spcBef>
              <a:spcAft>
                <a:spcPts val="0"/>
              </a:spcAft>
              <a:buClr>
                <a:srgbClr val="888888"/>
              </a:buClr>
              <a:buSzPts val="1600"/>
              <a:buChar char="•"/>
            </a:pPr>
            <a:r>
              <a:rPr lang="en" sz="1600"/>
              <a:t>Features: Permissionless, Transparency and Censorship resistance</a:t>
            </a:r>
            <a:endParaRPr sz="1600"/>
          </a:p>
          <a:p>
            <a:pPr indent="-342900" lvl="0" marL="457200" rtl="0" algn="just">
              <a:lnSpc>
                <a:spcPct val="100000"/>
              </a:lnSpc>
              <a:spcBef>
                <a:spcPts val="1000"/>
              </a:spcBef>
              <a:spcAft>
                <a:spcPts val="0"/>
              </a:spcAft>
              <a:buSzPts val="1800"/>
              <a:buChar char="•"/>
            </a:pPr>
            <a:r>
              <a:rPr lang="en" sz="1800"/>
              <a:t>Decentralised Autonomous Organisation</a:t>
            </a:r>
            <a:endParaRPr sz="1800"/>
          </a:p>
          <a:p>
            <a:pPr indent="-330200" lvl="1" marL="540000" rtl="0" algn="just">
              <a:lnSpc>
                <a:spcPct val="100000"/>
              </a:lnSpc>
              <a:spcBef>
                <a:spcPts val="1000"/>
              </a:spcBef>
              <a:spcAft>
                <a:spcPts val="0"/>
              </a:spcAft>
              <a:buClr>
                <a:srgbClr val="888888"/>
              </a:buClr>
              <a:buSzPts val="1600"/>
              <a:buChar char="•"/>
            </a:pPr>
            <a:r>
              <a:rPr lang="en" sz="1600"/>
              <a:t>Application of Blockchain technology (smart contact) in building (digital native) organisations</a:t>
            </a:r>
            <a:endParaRPr sz="1600"/>
          </a:p>
          <a:p>
            <a:pPr indent="-330200" lvl="1" marL="540000" rtl="0" algn="just">
              <a:lnSpc>
                <a:spcPct val="100000"/>
              </a:lnSpc>
              <a:spcBef>
                <a:spcPts val="1000"/>
              </a:spcBef>
              <a:spcAft>
                <a:spcPts val="1000"/>
              </a:spcAft>
              <a:buClr>
                <a:srgbClr val="888888"/>
              </a:buClr>
              <a:buSzPts val="1600"/>
              <a:buChar char="•"/>
            </a:pPr>
            <a:r>
              <a:rPr lang="en" sz="1600"/>
              <a:t>Alternative (Direct Democracy, Futarchy) and improvement to Delegate Democracy</a:t>
            </a:r>
            <a:endParaRPr sz="1600"/>
          </a:p>
        </p:txBody>
      </p:sp>
      <p:pic>
        <p:nvPicPr>
          <p:cNvPr id="1975" name="Google Shape;1975;p228"/>
          <p:cNvPicPr preferRelativeResize="0"/>
          <p:nvPr/>
        </p:nvPicPr>
        <p:blipFill>
          <a:blip r:embed="rId3">
            <a:alphaModFix/>
          </a:blip>
          <a:stretch>
            <a:fillRect/>
          </a:stretch>
        </p:blipFill>
        <p:spPr>
          <a:xfrm>
            <a:off x="5485625" y="794225"/>
            <a:ext cx="3026025" cy="1701325"/>
          </a:xfrm>
          <a:prstGeom prst="rect">
            <a:avLst/>
          </a:prstGeom>
          <a:noFill/>
          <a:ln>
            <a:noFill/>
          </a:ln>
        </p:spPr>
      </p:pic>
      <p:pic>
        <p:nvPicPr>
          <p:cNvPr id="1976" name="Google Shape;1976;p228"/>
          <p:cNvPicPr preferRelativeResize="0"/>
          <p:nvPr/>
        </p:nvPicPr>
        <p:blipFill>
          <a:blip r:embed="rId4">
            <a:alphaModFix/>
          </a:blip>
          <a:stretch>
            <a:fillRect/>
          </a:stretch>
        </p:blipFill>
        <p:spPr>
          <a:xfrm>
            <a:off x="6296049" y="2809385"/>
            <a:ext cx="1570269" cy="1430457"/>
          </a:xfrm>
          <a:prstGeom prst="rect">
            <a:avLst/>
          </a:prstGeom>
          <a:noFill/>
          <a:ln>
            <a:noFill/>
          </a:ln>
        </p:spPr>
      </p:pic>
      <p:pic>
        <p:nvPicPr>
          <p:cNvPr id="1977" name="Google Shape;1977;p228"/>
          <p:cNvPicPr preferRelativeResize="0"/>
          <p:nvPr/>
        </p:nvPicPr>
        <p:blipFill>
          <a:blip r:embed="rId5">
            <a:alphaModFix/>
          </a:blip>
          <a:stretch>
            <a:fillRect/>
          </a:stretch>
        </p:blipFill>
        <p:spPr>
          <a:xfrm>
            <a:off x="5217840" y="2772468"/>
            <a:ext cx="301766" cy="217946"/>
          </a:xfrm>
          <a:prstGeom prst="rect">
            <a:avLst/>
          </a:prstGeom>
          <a:noFill/>
          <a:ln>
            <a:noFill/>
          </a:ln>
        </p:spPr>
      </p:pic>
      <p:pic>
        <p:nvPicPr>
          <p:cNvPr id="1978" name="Google Shape;1978;p228"/>
          <p:cNvPicPr preferRelativeResize="0"/>
          <p:nvPr/>
        </p:nvPicPr>
        <p:blipFill>
          <a:blip r:embed="rId5">
            <a:alphaModFix/>
          </a:blip>
          <a:stretch>
            <a:fillRect/>
          </a:stretch>
        </p:blipFill>
        <p:spPr>
          <a:xfrm>
            <a:off x="5000055" y="3141279"/>
            <a:ext cx="367808" cy="265646"/>
          </a:xfrm>
          <a:prstGeom prst="rect">
            <a:avLst/>
          </a:prstGeom>
          <a:noFill/>
          <a:ln>
            <a:noFill/>
          </a:ln>
        </p:spPr>
      </p:pic>
      <p:pic>
        <p:nvPicPr>
          <p:cNvPr id="1979" name="Google Shape;1979;p228"/>
          <p:cNvPicPr preferRelativeResize="0"/>
          <p:nvPr/>
        </p:nvPicPr>
        <p:blipFill>
          <a:blip r:embed="rId5">
            <a:alphaModFix/>
          </a:blip>
          <a:stretch>
            <a:fillRect/>
          </a:stretch>
        </p:blipFill>
        <p:spPr>
          <a:xfrm>
            <a:off x="4841476" y="3511416"/>
            <a:ext cx="670726" cy="484438"/>
          </a:xfrm>
          <a:prstGeom prst="rect">
            <a:avLst/>
          </a:prstGeom>
          <a:noFill/>
          <a:ln>
            <a:noFill/>
          </a:ln>
        </p:spPr>
      </p:pic>
      <p:cxnSp>
        <p:nvCxnSpPr>
          <p:cNvPr id="1980" name="Google Shape;1980;p228"/>
          <p:cNvCxnSpPr/>
          <p:nvPr/>
        </p:nvCxnSpPr>
        <p:spPr>
          <a:xfrm>
            <a:off x="5519677" y="2940542"/>
            <a:ext cx="1041300" cy="10800"/>
          </a:xfrm>
          <a:prstGeom prst="straightConnector1">
            <a:avLst/>
          </a:prstGeom>
          <a:noFill/>
          <a:ln cap="flat" cmpd="sng" w="28575">
            <a:solidFill>
              <a:srgbClr val="FD51FC"/>
            </a:solidFill>
            <a:prstDash val="solid"/>
            <a:round/>
            <a:headEnd len="med" w="med" type="none"/>
            <a:tailEnd len="med" w="med" type="none"/>
          </a:ln>
        </p:spPr>
      </p:cxnSp>
      <p:cxnSp>
        <p:nvCxnSpPr>
          <p:cNvPr id="1981" name="Google Shape;1981;p228"/>
          <p:cNvCxnSpPr>
            <a:endCxn id="1976" idx="1"/>
          </p:cNvCxnSpPr>
          <p:nvPr/>
        </p:nvCxnSpPr>
        <p:spPr>
          <a:xfrm>
            <a:off x="5403249" y="3267214"/>
            <a:ext cx="892800" cy="257400"/>
          </a:xfrm>
          <a:prstGeom prst="straightConnector1">
            <a:avLst/>
          </a:prstGeom>
          <a:noFill/>
          <a:ln cap="flat" cmpd="sng" w="28575">
            <a:solidFill>
              <a:srgbClr val="9945FF"/>
            </a:solidFill>
            <a:prstDash val="solid"/>
            <a:round/>
            <a:headEnd len="med" w="med" type="none"/>
            <a:tailEnd len="med" w="med" type="none"/>
          </a:ln>
        </p:spPr>
      </p:cxnSp>
      <p:cxnSp>
        <p:nvCxnSpPr>
          <p:cNvPr id="1982" name="Google Shape;1982;p228"/>
          <p:cNvCxnSpPr>
            <a:stCxn id="1979" idx="3"/>
          </p:cNvCxnSpPr>
          <p:nvPr/>
        </p:nvCxnSpPr>
        <p:spPr>
          <a:xfrm>
            <a:off x="5512202" y="3753635"/>
            <a:ext cx="1041300" cy="265800"/>
          </a:xfrm>
          <a:prstGeom prst="straightConnector1">
            <a:avLst/>
          </a:prstGeom>
          <a:noFill/>
          <a:ln cap="flat" cmpd="sng" w="28575">
            <a:solidFill>
              <a:srgbClr val="FD51FC"/>
            </a:solidFill>
            <a:prstDash val="solid"/>
            <a:round/>
            <a:headEnd len="med" w="med" type="none"/>
            <a:tailEnd len="med" w="med" type="none"/>
          </a:ln>
        </p:spPr>
      </p:cxnSp>
      <p:pic>
        <p:nvPicPr>
          <p:cNvPr id="1983" name="Google Shape;1983;p228"/>
          <p:cNvPicPr preferRelativeResize="0"/>
          <p:nvPr/>
        </p:nvPicPr>
        <p:blipFill>
          <a:blip r:embed="rId5">
            <a:alphaModFix/>
          </a:blip>
          <a:stretch>
            <a:fillRect/>
          </a:stretch>
        </p:blipFill>
        <p:spPr>
          <a:xfrm>
            <a:off x="8307900" y="2663647"/>
            <a:ext cx="487366" cy="351999"/>
          </a:xfrm>
          <a:prstGeom prst="rect">
            <a:avLst/>
          </a:prstGeom>
          <a:noFill/>
          <a:ln>
            <a:noFill/>
          </a:ln>
        </p:spPr>
      </p:pic>
      <p:pic>
        <p:nvPicPr>
          <p:cNvPr id="1984" name="Google Shape;1984;p228"/>
          <p:cNvPicPr preferRelativeResize="0"/>
          <p:nvPr/>
        </p:nvPicPr>
        <p:blipFill>
          <a:blip r:embed="rId5">
            <a:alphaModFix/>
          </a:blip>
          <a:stretch>
            <a:fillRect/>
          </a:stretch>
        </p:blipFill>
        <p:spPr>
          <a:xfrm>
            <a:off x="8452873" y="3285312"/>
            <a:ext cx="487354" cy="351990"/>
          </a:xfrm>
          <a:prstGeom prst="rect">
            <a:avLst/>
          </a:prstGeom>
          <a:noFill/>
          <a:ln>
            <a:noFill/>
          </a:ln>
        </p:spPr>
      </p:pic>
      <p:cxnSp>
        <p:nvCxnSpPr>
          <p:cNvPr id="1985" name="Google Shape;1985;p228"/>
          <p:cNvCxnSpPr>
            <a:stCxn id="1976" idx="3"/>
            <a:endCxn id="1984" idx="1"/>
          </p:cNvCxnSpPr>
          <p:nvPr/>
        </p:nvCxnSpPr>
        <p:spPr>
          <a:xfrm flipH="1" rot="10800000">
            <a:off x="7866318" y="3461314"/>
            <a:ext cx="586500" cy="63300"/>
          </a:xfrm>
          <a:prstGeom prst="straightConnector1">
            <a:avLst/>
          </a:prstGeom>
          <a:noFill/>
          <a:ln cap="flat" cmpd="sng" w="28575">
            <a:solidFill>
              <a:srgbClr val="FD51FC"/>
            </a:solidFill>
            <a:prstDash val="solid"/>
            <a:round/>
            <a:headEnd len="med" w="med" type="none"/>
            <a:tailEnd len="med" w="med" type="none"/>
          </a:ln>
        </p:spPr>
      </p:cxnSp>
      <p:cxnSp>
        <p:nvCxnSpPr>
          <p:cNvPr id="1986" name="Google Shape;1986;p228"/>
          <p:cNvCxnSpPr>
            <a:stCxn id="1976" idx="3"/>
            <a:endCxn id="1983" idx="1"/>
          </p:cNvCxnSpPr>
          <p:nvPr/>
        </p:nvCxnSpPr>
        <p:spPr>
          <a:xfrm flipH="1" rot="10800000">
            <a:off x="7866318" y="2839714"/>
            <a:ext cx="441600" cy="684900"/>
          </a:xfrm>
          <a:prstGeom prst="straightConnector1">
            <a:avLst/>
          </a:prstGeom>
          <a:noFill/>
          <a:ln cap="flat" cmpd="sng" w="38100">
            <a:solidFill>
              <a:srgbClr val="FD51FC"/>
            </a:solidFill>
            <a:prstDash val="solid"/>
            <a:round/>
            <a:headEnd len="med" w="med" type="none"/>
            <a:tailEnd len="med" w="med" type="none"/>
          </a:ln>
        </p:spPr>
      </p:cxnSp>
      <p:pic>
        <p:nvPicPr>
          <p:cNvPr id="1987" name="Google Shape;1987;p228"/>
          <p:cNvPicPr preferRelativeResize="0"/>
          <p:nvPr/>
        </p:nvPicPr>
        <p:blipFill>
          <a:blip r:embed="rId5">
            <a:alphaModFix/>
          </a:blip>
          <a:stretch>
            <a:fillRect/>
          </a:stretch>
        </p:blipFill>
        <p:spPr>
          <a:xfrm>
            <a:off x="8235880" y="4063641"/>
            <a:ext cx="441613" cy="318957"/>
          </a:xfrm>
          <a:prstGeom prst="rect">
            <a:avLst/>
          </a:prstGeom>
          <a:noFill/>
          <a:ln>
            <a:noFill/>
          </a:ln>
        </p:spPr>
      </p:pic>
      <p:cxnSp>
        <p:nvCxnSpPr>
          <p:cNvPr id="1988" name="Google Shape;1988;p228"/>
          <p:cNvCxnSpPr>
            <a:endCxn id="1987" idx="1"/>
          </p:cNvCxnSpPr>
          <p:nvPr/>
        </p:nvCxnSpPr>
        <p:spPr>
          <a:xfrm>
            <a:off x="7601680" y="4094420"/>
            <a:ext cx="634200" cy="128700"/>
          </a:xfrm>
          <a:prstGeom prst="straightConnector1">
            <a:avLst/>
          </a:prstGeom>
          <a:noFill/>
          <a:ln cap="flat" cmpd="sng" w="28575">
            <a:solidFill>
              <a:srgbClr val="14F195"/>
            </a:solidFill>
            <a:prstDash val="solid"/>
            <a:round/>
            <a:headEnd len="med" w="med" type="none"/>
            <a:tailEnd len="med" w="med" type="none"/>
          </a:ln>
        </p:spPr>
      </p:cxnSp>
      <p:sp>
        <p:nvSpPr>
          <p:cNvPr id="1989" name="Google Shape;1989;p228"/>
          <p:cNvSpPr txBox="1"/>
          <p:nvPr/>
        </p:nvSpPr>
        <p:spPr>
          <a:xfrm>
            <a:off x="6397691" y="2590644"/>
            <a:ext cx="832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Node</a:t>
            </a:r>
            <a:endParaRPr sz="800">
              <a:latin typeface="Roboto"/>
              <a:ea typeface="Roboto"/>
              <a:cs typeface="Roboto"/>
              <a:sym typeface="Roboto"/>
            </a:endParaRPr>
          </a:p>
        </p:txBody>
      </p:sp>
      <p:sp>
        <p:nvSpPr>
          <p:cNvPr id="1990" name="Google Shape;1990;p228"/>
          <p:cNvSpPr txBox="1"/>
          <p:nvPr/>
        </p:nvSpPr>
        <p:spPr>
          <a:xfrm>
            <a:off x="7229775" y="2642312"/>
            <a:ext cx="832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Node</a:t>
            </a:r>
            <a:endParaRPr sz="800">
              <a:latin typeface="Roboto"/>
              <a:ea typeface="Roboto"/>
              <a:cs typeface="Roboto"/>
              <a:sym typeface="Roboto"/>
            </a:endParaRPr>
          </a:p>
        </p:txBody>
      </p:sp>
      <p:sp>
        <p:nvSpPr>
          <p:cNvPr id="1991" name="Google Shape;1991;p228"/>
          <p:cNvSpPr txBox="1"/>
          <p:nvPr/>
        </p:nvSpPr>
        <p:spPr>
          <a:xfrm>
            <a:off x="6529158" y="4121753"/>
            <a:ext cx="1209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Blockchain Network</a:t>
            </a:r>
            <a:endParaRPr sz="800">
              <a:latin typeface="Roboto"/>
              <a:ea typeface="Roboto"/>
              <a:cs typeface="Roboto"/>
              <a:sym typeface="Roboto"/>
            </a:endParaRPr>
          </a:p>
        </p:txBody>
      </p:sp>
      <p:sp>
        <p:nvSpPr>
          <p:cNvPr id="1992" name="Google Shape;1992;p228"/>
          <p:cNvSpPr txBox="1"/>
          <p:nvPr/>
        </p:nvSpPr>
        <p:spPr>
          <a:xfrm>
            <a:off x="4760737" y="4005012"/>
            <a:ext cx="832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Client</a:t>
            </a:r>
            <a:endParaRPr sz="800">
              <a:latin typeface="Roboto"/>
              <a:ea typeface="Roboto"/>
              <a:cs typeface="Roboto"/>
              <a:sym typeface="Roboto"/>
            </a:endParaRPr>
          </a:p>
        </p:txBody>
      </p:sp>
      <p:sp>
        <p:nvSpPr>
          <p:cNvPr id="1993" name="Google Shape;1993;p228"/>
          <p:cNvSpPr txBox="1"/>
          <p:nvPr/>
        </p:nvSpPr>
        <p:spPr>
          <a:xfrm>
            <a:off x="8040600" y="3696587"/>
            <a:ext cx="832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oboto"/>
                <a:ea typeface="Roboto"/>
                <a:cs typeface="Roboto"/>
                <a:sym typeface="Roboto"/>
              </a:rPr>
              <a:t>Client</a:t>
            </a:r>
            <a:endParaRPr sz="800">
              <a:latin typeface="Roboto"/>
              <a:ea typeface="Roboto"/>
              <a:cs typeface="Roboto"/>
              <a:sym typeface="Robot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229"/>
          <p:cNvSpPr txBox="1"/>
          <p:nvPr>
            <p:ph type="title"/>
          </p:nvPr>
        </p:nvSpPr>
        <p:spPr>
          <a:xfrm>
            <a:off x="628650" y="273850"/>
            <a:ext cx="8188800" cy="450000"/>
          </a:xfrm>
          <a:prstGeom prst="rect">
            <a:avLst/>
          </a:prstGeom>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1C3D74"/>
              </a:buClr>
              <a:buSzPts val="4500"/>
              <a:buFont typeface="Arial"/>
              <a:buNone/>
            </a:pPr>
            <a:r>
              <a:rPr b="1" lang="en" sz="1800">
                <a:solidFill>
                  <a:srgbClr val="1C3D74"/>
                </a:solidFill>
                <a:latin typeface="Arial"/>
                <a:ea typeface="Arial"/>
                <a:cs typeface="Arial"/>
                <a:sym typeface="Arial"/>
              </a:rPr>
              <a:t>Discover and enforce crowd sentiment through Blockchain Technology</a:t>
            </a:r>
            <a:endParaRPr b="1" sz="1800"/>
          </a:p>
        </p:txBody>
      </p:sp>
      <p:sp>
        <p:nvSpPr>
          <p:cNvPr id="2000" name="Google Shape;2000;p229"/>
          <p:cNvSpPr txBox="1"/>
          <p:nvPr/>
        </p:nvSpPr>
        <p:spPr>
          <a:xfrm>
            <a:off x="1042438" y="881700"/>
            <a:ext cx="3238200" cy="1519800"/>
          </a:xfrm>
          <a:prstGeom prst="rect">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alibri"/>
                <a:ea typeface="Calibri"/>
                <a:cs typeface="Calibri"/>
                <a:sym typeface="Calibri"/>
              </a:rPr>
              <a:t>Phase 1: Build the Treasury</a:t>
            </a:r>
            <a:endParaRPr b="1" sz="2100">
              <a:solidFill>
                <a:schemeClr val="dk1"/>
              </a:solidFill>
              <a:latin typeface="Calibri"/>
              <a:ea typeface="Calibri"/>
              <a:cs typeface="Calibri"/>
              <a:sym typeface="Calibri"/>
            </a:endParaRPr>
          </a:p>
        </p:txBody>
      </p:sp>
      <p:sp>
        <p:nvSpPr>
          <p:cNvPr id="2001" name="Google Shape;2001;p229"/>
          <p:cNvSpPr txBox="1"/>
          <p:nvPr/>
        </p:nvSpPr>
        <p:spPr>
          <a:xfrm>
            <a:off x="2971538" y="2523206"/>
            <a:ext cx="3238200" cy="1519800"/>
          </a:xfrm>
          <a:prstGeom prst="rect">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alibri"/>
                <a:ea typeface="Calibri"/>
                <a:cs typeface="Calibri"/>
                <a:sym typeface="Calibri"/>
              </a:rPr>
              <a:t>Phase 2: Discover the Crowd’s Preference and Enforce it</a:t>
            </a:r>
            <a:endParaRPr b="1" sz="2100">
              <a:solidFill>
                <a:schemeClr val="dk1"/>
              </a:solidFill>
              <a:latin typeface="Calibri"/>
              <a:ea typeface="Calibri"/>
              <a:cs typeface="Calibri"/>
              <a:sym typeface="Calibri"/>
            </a:endParaRPr>
          </a:p>
        </p:txBody>
      </p:sp>
      <p:sp>
        <p:nvSpPr>
          <p:cNvPr id="2002" name="Google Shape;2002;p229"/>
          <p:cNvSpPr txBox="1"/>
          <p:nvPr/>
        </p:nvSpPr>
        <p:spPr>
          <a:xfrm>
            <a:off x="6723356" y="2886653"/>
            <a:ext cx="1680300" cy="7929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Calibri"/>
                <a:ea typeface="Calibri"/>
                <a:cs typeface="Calibri"/>
                <a:sym typeface="Calibri"/>
              </a:rPr>
              <a:t>Voting System</a:t>
            </a:r>
            <a:endParaRPr sz="2100">
              <a:solidFill>
                <a:schemeClr val="dk1"/>
              </a:solidFill>
              <a:latin typeface="Calibri"/>
              <a:ea typeface="Calibri"/>
              <a:cs typeface="Calibri"/>
              <a:sym typeface="Calibri"/>
            </a:endParaRPr>
          </a:p>
        </p:txBody>
      </p:sp>
      <p:sp>
        <p:nvSpPr>
          <p:cNvPr id="2003" name="Google Shape;2003;p229"/>
          <p:cNvSpPr txBox="1"/>
          <p:nvPr/>
        </p:nvSpPr>
        <p:spPr>
          <a:xfrm>
            <a:off x="6723356" y="1245147"/>
            <a:ext cx="1680300" cy="7929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Calibri"/>
                <a:ea typeface="Calibri"/>
                <a:cs typeface="Calibri"/>
                <a:sym typeface="Calibri"/>
              </a:rPr>
              <a:t>Treasury</a:t>
            </a:r>
            <a:endParaRPr sz="2100">
              <a:solidFill>
                <a:schemeClr val="dk1"/>
              </a:solidFill>
              <a:latin typeface="Calibri"/>
              <a:ea typeface="Calibri"/>
              <a:cs typeface="Calibri"/>
              <a:sym typeface="Calibri"/>
            </a:endParaRPr>
          </a:p>
        </p:txBody>
      </p:sp>
      <p:sp>
        <p:nvSpPr>
          <p:cNvPr id="2004" name="Google Shape;2004;p229"/>
          <p:cNvSpPr txBox="1"/>
          <p:nvPr/>
        </p:nvSpPr>
        <p:spPr>
          <a:xfrm>
            <a:off x="1047116" y="2860922"/>
            <a:ext cx="1548300" cy="8376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Calibri"/>
                <a:ea typeface="Calibri"/>
                <a:cs typeface="Calibri"/>
                <a:sym typeface="Calibri"/>
              </a:rPr>
              <a:t>Community and Team</a:t>
            </a:r>
            <a:endParaRPr sz="2100">
              <a:solidFill>
                <a:schemeClr val="dk1"/>
              </a:solidFill>
              <a:latin typeface="Calibri"/>
              <a:ea typeface="Calibri"/>
              <a:cs typeface="Calibri"/>
              <a:sym typeface="Calibri"/>
            </a:endParaRPr>
          </a:p>
        </p:txBody>
      </p:sp>
      <p:cxnSp>
        <p:nvCxnSpPr>
          <p:cNvPr id="2005" name="Google Shape;2005;p229"/>
          <p:cNvCxnSpPr>
            <a:endCxn id="2004" idx="0"/>
          </p:cNvCxnSpPr>
          <p:nvPr/>
        </p:nvCxnSpPr>
        <p:spPr>
          <a:xfrm>
            <a:off x="1816466" y="2429822"/>
            <a:ext cx="4800" cy="431100"/>
          </a:xfrm>
          <a:prstGeom prst="straightConnector1">
            <a:avLst/>
          </a:prstGeom>
          <a:noFill/>
          <a:ln cap="flat" cmpd="sng" w="9525">
            <a:solidFill>
              <a:schemeClr val="dk2"/>
            </a:solidFill>
            <a:prstDash val="solid"/>
            <a:round/>
            <a:headEnd len="med" w="med" type="none"/>
            <a:tailEnd len="med" w="med" type="none"/>
          </a:ln>
        </p:spPr>
      </p:cxnSp>
      <p:cxnSp>
        <p:nvCxnSpPr>
          <p:cNvPr id="2006" name="Google Shape;2006;p229"/>
          <p:cNvCxnSpPr>
            <a:stCxn id="2004" idx="3"/>
            <a:endCxn id="2001" idx="1"/>
          </p:cNvCxnSpPr>
          <p:nvPr/>
        </p:nvCxnSpPr>
        <p:spPr>
          <a:xfrm>
            <a:off x="2595416" y="3279722"/>
            <a:ext cx="376200" cy="3300"/>
          </a:xfrm>
          <a:prstGeom prst="straightConnector1">
            <a:avLst/>
          </a:prstGeom>
          <a:noFill/>
          <a:ln cap="flat" cmpd="sng" w="9525">
            <a:solidFill>
              <a:schemeClr val="dk2"/>
            </a:solidFill>
            <a:prstDash val="solid"/>
            <a:round/>
            <a:headEnd len="med" w="med" type="none"/>
            <a:tailEnd len="med" w="med" type="none"/>
          </a:ln>
        </p:spPr>
      </p:cxnSp>
      <p:cxnSp>
        <p:nvCxnSpPr>
          <p:cNvPr id="2007" name="Google Shape;2007;p229"/>
          <p:cNvCxnSpPr>
            <a:stCxn id="2001" idx="3"/>
            <a:endCxn id="2002" idx="1"/>
          </p:cNvCxnSpPr>
          <p:nvPr/>
        </p:nvCxnSpPr>
        <p:spPr>
          <a:xfrm>
            <a:off x="6209738" y="3283106"/>
            <a:ext cx="513600" cy="0"/>
          </a:xfrm>
          <a:prstGeom prst="straightConnector1">
            <a:avLst/>
          </a:prstGeom>
          <a:noFill/>
          <a:ln cap="flat" cmpd="sng" w="9525">
            <a:solidFill>
              <a:schemeClr val="dk2"/>
            </a:solidFill>
            <a:prstDash val="solid"/>
            <a:round/>
            <a:headEnd len="med" w="med" type="none"/>
            <a:tailEnd len="med" w="med" type="none"/>
          </a:ln>
        </p:spPr>
      </p:cxnSp>
      <p:cxnSp>
        <p:nvCxnSpPr>
          <p:cNvPr id="2008" name="Google Shape;2008;p229"/>
          <p:cNvCxnSpPr>
            <a:stCxn id="2002" idx="0"/>
            <a:endCxn id="2003" idx="2"/>
          </p:cNvCxnSpPr>
          <p:nvPr/>
        </p:nvCxnSpPr>
        <p:spPr>
          <a:xfrm rot="10800000">
            <a:off x="7563506" y="2037953"/>
            <a:ext cx="0" cy="848700"/>
          </a:xfrm>
          <a:prstGeom prst="straightConnector1">
            <a:avLst/>
          </a:prstGeom>
          <a:noFill/>
          <a:ln cap="flat" cmpd="sng" w="9525">
            <a:solidFill>
              <a:schemeClr val="dk2"/>
            </a:solidFill>
            <a:prstDash val="solid"/>
            <a:round/>
            <a:headEnd len="med" w="med" type="none"/>
            <a:tailEnd len="med" w="med" type="none"/>
          </a:ln>
        </p:spPr>
      </p:cxnSp>
      <p:cxnSp>
        <p:nvCxnSpPr>
          <p:cNvPr id="2009" name="Google Shape;2009;p229"/>
          <p:cNvCxnSpPr>
            <a:stCxn id="2000" idx="3"/>
            <a:endCxn id="2003" idx="1"/>
          </p:cNvCxnSpPr>
          <p:nvPr/>
        </p:nvCxnSpPr>
        <p:spPr>
          <a:xfrm>
            <a:off x="4280638" y="1641600"/>
            <a:ext cx="2442600" cy="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229"/>
          <p:cNvSpPr txBox="1"/>
          <p:nvPr>
            <p:ph type="title"/>
          </p:nvPr>
        </p:nvSpPr>
        <p:spPr>
          <a:xfrm>
            <a:off x="477600" y="4048450"/>
            <a:ext cx="8188800" cy="450000"/>
          </a:xfrm>
          <a:prstGeom prst="rect">
            <a:avLst/>
          </a:prstGeom>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1C3D74"/>
              </a:buClr>
              <a:buSzPts val="4500"/>
              <a:buFont typeface="Arial"/>
              <a:buNone/>
            </a:pPr>
            <a:r>
              <a:rPr b="1" lang="en" sz="1800">
                <a:solidFill>
                  <a:srgbClr val="1C3D74"/>
                </a:solidFill>
                <a:latin typeface="Arial"/>
                <a:ea typeface="Arial"/>
                <a:cs typeface="Arial"/>
                <a:sym typeface="Arial"/>
              </a:rPr>
              <a:t>The DAO Model</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blockchain works? (Physically)</a:t>
            </a:r>
            <a:br>
              <a:rPr lang="en"/>
            </a:br>
            <a:r>
              <a:rPr lang="en" sz="1750"/>
              <a:t>”everything everywhere all at once”</a:t>
            </a:r>
            <a:endParaRPr sz="1750"/>
          </a:p>
        </p:txBody>
      </p:sp>
      <p:pic>
        <p:nvPicPr>
          <p:cNvPr id="1138" name="Google Shape;1138;p113"/>
          <p:cNvPicPr preferRelativeResize="0"/>
          <p:nvPr/>
        </p:nvPicPr>
        <p:blipFill>
          <a:blip r:embed="rId3">
            <a:alphaModFix/>
          </a:blip>
          <a:stretch>
            <a:fillRect/>
          </a:stretch>
        </p:blipFill>
        <p:spPr>
          <a:xfrm>
            <a:off x="3652545" y="1532359"/>
            <a:ext cx="2883375" cy="2626675"/>
          </a:xfrm>
          <a:prstGeom prst="rect">
            <a:avLst/>
          </a:prstGeom>
          <a:noFill/>
          <a:ln>
            <a:noFill/>
          </a:ln>
        </p:spPr>
      </p:pic>
      <p:pic>
        <p:nvPicPr>
          <p:cNvPr id="1139" name="Google Shape;1139;p113"/>
          <p:cNvPicPr preferRelativeResize="0"/>
          <p:nvPr/>
        </p:nvPicPr>
        <p:blipFill>
          <a:blip r:embed="rId4">
            <a:alphaModFix/>
          </a:blip>
          <a:stretch>
            <a:fillRect/>
          </a:stretch>
        </p:blipFill>
        <p:spPr>
          <a:xfrm>
            <a:off x="1672703" y="1464571"/>
            <a:ext cx="554106" cy="400202"/>
          </a:xfrm>
          <a:prstGeom prst="rect">
            <a:avLst/>
          </a:prstGeom>
          <a:noFill/>
          <a:ln>
            <a:noFill/>
          </a:ln>
        </p:spPr>
      </p:pic>
      <p:pic>
        <p:nvPicPr>
          <p:cNvPr id="1140" name="Google Shape;1140;p113"/>
          <p:cNvPicPr preferRelativeResize="0"/>
          <p:nvPr/>
        </p:nvPicPr>
        <p:blipFill>
          <a:blip r:embed="rId4">
            <a:alphaModFix/>
          </a:blip>
          <a:stretch>
            <a:fillRect/>
          </a:stretch>
        </p:blipFill>
        <p:spPr>
          <a:xfrm>
            <a:off x="1272800" y="2141799"/>
            <a:ext cx="675379" cy="487799"/>
          </a:xfrm>
          <a:prstGeom prst="rect">
            <a:avLst/>
          </a:prstGeom>
          <a:noFill/>
          <a:ln>
            <a:noFill/>
          </a:ln>
        </p:spPr>
      </p:pic>
      <p:pic>
        <p:nvPicPr>
          <p:cNvPr id="1141" name="Google Shape;1141;p113"/>
          <p:cNvPicPr preferRelativeResize="0"/>
          <p:nvPr/>
        </p:nvPicPr>
        <p:blipFill>
          <a:blip r:embed="rId4">
            <a:alphaModFix/>
          </a:blip>
          <a:stretch>
            <a:fillRect/>
          </a:stretch>
        </p:blipFill>
        <p:spPr>
          <a:xfrm>
            <a:off x="981611" y="2821464"/>
            <a:ext cx="1231603" cy="889549"/>
          </a:xfrm>
          <a:prstGeom prst="rect">
            <a:avLst/>
          </a:prstGeom>
          <a:noFill/>
          <a:ln>
            <a:noFill/>
          </a:ln>
        </p:spPr>
      </p:pic>
      <p:cxnSp>
        <p:nvCxnSpPr>
          <p:cNvPr id="1142" name="Google Shape;1142;p113"/>
          <p:cNvCxnSpPr/>
          <p:nvPr/>
        </p:nvCxnSpPr>
        <p:spPr>
          <a:xfrm>
            <a:off x="2226945" y="1773196"/>
            <a:ext cx="1911600" cy="20100"/>
          </a:xfrm>
          <a:prstGeom prst="straightConnector1">
            <a:avLst/>
          </a:prstGeom>
          <a:noFill/>
          <a:ln cap="flat" cmpd="sng" w="28575">
            <a:solidFill>
              <a:srgbClr val="FD51FC"/>
            </a:solidFill>
            <a:prstDash val="solid"/>
            <a:round/>
            <a:headEnd len="med" w="med" type="none"/>
            <a:tailEnd len="med" w="med" type="none"/>
          </a:ln>
        </p:spPr>
      </p:cxnSp>
      <p:cxnSp>
        <p:nvCxnSpPr>
          <p:cNvPr id="1143" name="Google Shape;1143;p113"/>
          <p:cNvCxnSpPr>
            <a:endCxn id="1138" idx="1"/>
          </p:cNvCxnSpPr>
          <p:nvPr/>
        </p:nvCxnSpPr>
        <p:spPr>
          <a:xfrm>
            <a:off x="2012745" y="2372896"/>
            <a:ext cx="1639800" cy="472800"/>
          </a:xfrm>
          <a:prstGeom prst="straightConnector1">
            <a:avLst/>
          </a:prstGeom>
          <a:noFill/>
          <a:ln cap="flat" cmpd="sng" w="28575">
            <a:solidFill>
              <a:srgbClr val="9945FF"/>
            </a:solidFill>
            <a:prstDash val="solid"/>
            <a:round/>
            <a:headEnd len="med" w="med" type="none"/>
            <a:tailEnd len="med" w="med" type="none"/>
          </a:ln>
        </p:spPr>
      </p:cxnSp>
      <p:cxnSp>
        <p:nvCxnSpPr>
          <p:cNvPr id="1144" name="Google Shape;1144;p113"/>
          <p:cNvCxnSpPr>
            <a:stCxn id="1141" idx="3"/>
          </p:cNvCxnSpPr>
          <p:nvPr/>
        </p:nvCxnSpPr>
        <p:spPr>
          <a:xfrm>
            <a:off x="2213214" y="3266238"/>
            <a:ext cx="1911600" cy="487800"/>
          </a:xfrm>
          <a:prstGeom prst="straightConnector1">
            <a:avLst/>
          </a:prstGeom>
          <a:noFill/>
          <a:ln cap="flat" cmpd="sng" w="28575">
            <a:solidFill>
              <a:srgbClr val="FD51FC"/>
            </a:solidFill>
            <a:prstDash val="solid"/>
            <a:round/>
            <a:headEnd len="med" w="med" type="none"/>
            <a:tailEnd len="med" w="med" type="none"/>
          </a:ln>
        </p:spPr>
      </p:cxnSp>
      <p:pic>
        <p:nvPicPr>
          <p:cNvPr id="1145" name="Google Shape;1145;p113"/>
          <p:cNvPicPr preferRelativeResize="0"/>
          <p:nvPr/>
        </p:nvPicPr>
        <p:blipFill>
          <a:blip r:embed="rId4">
            <a:alphaModFix/>
          </a:blip>
          <a:stretch>
            <a:fillRect/>
          </a:stretch>
        </p:blipFill>
        <p:spPr>
          <a:xfrm>
            <a:off x="7346773" y="988719"/>
            <a:ext cx="1277101" cy="922378"/>
          </a:xfrm>
          <a:prstGeom prst="rect">
            <a:avLst/>
          </a:prstGeom>
          <a:noFill/>
          <a:ln>
            <a:noFill/>
          </a:ln>
        </p:spPr>
      </p:pic>
      <p:pic>
        <p:nvPicPr>
          <p:cNvPr id="1146" name="Google Shape;1146;p113"/>
          <p:cNvPicPr preferRelativeResize="0"/>
          <p:nvPr/>
        </p:nvPicPr>
        <p:blipFill>
          <a:blip r:embed="rId4">
            <a:alphaModFix/>
          </a:blip>
          <a:stretch>
            <a:fillRect/>
          </a:stretch>
        </p:blipFill>
        <p:spPr>
          <a:xfrm>
            <a:off x="7612975" y="2406279"/>
            <a:ext cx="894899" cy="646346"/>
          </a:xfrm>
          <a:prstGeom prst="rect">
            <a:avLst/>
          </a:prstGeom>
          <a:noFill/>
          <a:ln>
            <a:noFill/>
          </a:ln>
        </p:spPr>
      </p:pic>
      <p:cxnSp>
        <p:nvCxnSpPr>
          <p:cNvPr id="1147" name="Google Shape;1147;p113"/>
          <p:cNvCxnSpPr>
            <a:stCxn id="1138" idx="3"/>
            <a:endCxn id="1146" idx="1"/>
          </p:cNvCxnSpPr>
          <p:nvPr/>
        </p:nvCxnSpPr>
        <p:spPr>
          <a:xfrm flipH="1" rot="10800000">
            <a:off x="6535921" y="2729596"/>
            <a:ext cx="1077000" cy="116100"/>
          </a:xfrm>
          <a:prstGeom prst="straightConnector1">
            <a:avLst/>
          </a:prstGeom>
          <a:noFill/>
          <a:ln cap="flat" cmpd="sng" w="28575">
            <a:solidFill>
              <a:srgbClr val="FD51FC"/>
            </a:solidFill>
            <a:prstDash val="solid"/>
            <a:round/>
            <a:headEnd len="med" w="med" type="none"/>
            <a:tailEnd len="med" w="med" type="none"/>
          </a:ln>
        </p:spPr>
      </p:cxnSp>
      <p:cxnSp>
        <p:nvCxnSpPr>
          <p:cNvPr id="1148" name="Google Shape;1148;p113"/>
          <p:cNvCxnSpPr>
            <a:stCxn id="1138" idx="3"/>
            <a:endCxn id="1145" idx="1"/>
          </p:cNvCxnSpPr>
          <p:nvPr/>
        </p:nvCxnSpPr>
        <p:spPr>
          <a:xfrm flipH="1" rot="10800000">
            <a:off x="6535921" y="1449796"/>
            <a:ext cx="810900" cy="1395900"/>
          </a:xfrm>
          <a:prstGeom prst="straightConnector1">
            <a:avLst/>
          </a:prstGeom>
          <a:noFill/>
          <a:ln cap="flat" cmpd="sng" w="38100">
            <a:solidFill>
              <a:schemeClr val="lt1"/>
            </a:solidFill>
            <a:prstDash val="solid"/>
            <a:round/>
            <a:headEnd len="med" w="med" type="none"/>
            <a:tailEnd len="med" w="med" type="none"/>
          </a:ln>
        </p:spPr>
      </p:cxnSp>
      <p:pic>
        <p:nvPicPr>
          <p:cNvPr id="1149" name="Google Shape;1149;p113"/>
          <p:cNvPicPr preferRelativeResize="0"/>
          <p:nvPr/>
        </p:nvPicPr>
        <p:blipFill>
          <a:blip r:embed="rId4">
            <a:alphaModFix/>
          </a:blip>
          <a:stretch>
            <a:fillRect/>
          </a:stretch>
        </p:blipFill>
        <p:spPr>
          <a:xfrm>
            <a:off x="7214526" y="3835486"/>
            <a:ext cx="810899" cy="585689"/>
          </a:xfrm>
          <a:prstGeom prst="rect">
            <a:avLst/>
          </a:prstGeom>
          <a:noFill/>
          <a:ln>
            <a:noFill/>
          </a:ln>
        </p:spPr>
      </p:pic>
      <p:cxnSp>
        <p:nvCxnSpPr>
          <p:cNvPr id="1150" name="Google Shape;1150;p113"/>
          <p:cNvCxnSpPr>
            <a:endCxn id="1149" idx="1"/>
          </p:cNvCxnSpPr>
          <p:nvPr/>
        </p:nvCxnSpPr>
        <p:spPr>
          <a:xfrm>
            <a:off x="6049926" y="3892230"/>
            <a:ext cx="1164600" cy="236100"/>
          </a:xfrm>
          <a:prstGeom prst="straightConnector1">
            <a:avLst/>
          </a:prstGeom>
          <a:noFill/>
          <a:ln cap="flat" cmpd="sng" w="28575">
            <a:solidFill>
              <a:srgbClr val="14F195"/>
            </a:solidFill>
            <a:prstDash val="solid"/>
            <a:round/>
            <a:headEnd len="med" w="med" type="none"/>
            <a:tailEnd len="med" w="med" type="none"/>
          </a:ln>
        </p:spPr>
      </p:cxnSp>
      <p:sp>
        <p:nvSpPr>
          <p:cNvPr id="1151" name="Google Shape;1151;p113"/>
          <p:cNvSpPr txBox="1"/>
          <p:nvPr/>
        </p:nvSpPr>
        <p:spPr>
          <a:xfrm>
            <a:off x="3839183" y="1130696"/>
            <a:ext cx="152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Node</a:t>
            </a:r>
            <a:endParaRPr>
              <a:latin typeface="Roboto"/>
              <a:ea typeface="Roboto"/>
              <a:cs typeface="Roboto"/>
              <a:sym typeface="Roboto"/>
            </a:endParaRPr>
          </a:p>
        </p:txBody>
      </p:sp>
      <p:sp>
        <p:nvSpPr>
          <p:cNvPr id="1152" name="Google Shape;1152;p113"/>
          <p:cNvSpPr txBox="1"/>
          <p:nvPr/>
        </p:nvSpPr>
        <p:spPr>
          <a:xfrm>
            <a:off x="4585508" y="4230246"/>
            <a:ext cx="152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Roboto"/>
                <a:ea typeface="Roboto"/>
                <a:cs typeface="Roboto"/>
                <a:sym typeface="Roboto"/>
              </a:rPr>
              <a:t>Node</a:t>
            </a:r>
            <a:endParaRPr>
              <a:solidFill>
                <a:schemeClr val="lt1"/>
              </a:solidFill>
              <a:latin typeface="Roboto"/>
              <a:ea typeface="Roboto"/>
              <a:cs typeface="Roboto"/>
              <a:sym typeface="Roboto"/>
            </a:endParaRPr>
          </a:p>
        </p:txBody>
      </p:sp>
      <p:sp>
        <p:nvSpPr>
          <p:cNvPr id="1153" name="Google Shape;1153;p113"/>
          <p:cNvSpPr txBox="1"/>
          <p:nvPr/>
        </p:nvSpPr>
        <p:spPr>
          <a:xfrm>
            <a:off x="5367083" y="1225571"/>
            <a:ext cx="152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Node</a:t>
            </a:r>
            <a:endParaRPr>
              <a:latin typeface="Roboto"/>
              <a:ea typeface="Roboto"/>
              <a:cs typeface="Roboto"/>
              <a:sym typeface="Roboto"/>
            </a:endParaRPr>
          </a:p>
        </p:txBody>
      </p:sp>
      <p:sp>
        <p:nvSpPr>
          <p:cNvPr id="1154" name="Google Shape;1154;p113"/>
          <p:cNvSpPr txBox="1"/>
          <p:nvPr/>
        </p:nvSpPr>
        <p:spPr>
          <a:xfrm>
            <a:off x="400896" y="3753675"/>
            <a:ext cx="246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9384"/>
                </a:solidFill>
                <a:latin typeface="Roboto"/>
                <a:ea typeface="Roboto"/>
                <a:cs typeface="Roboto"/>
                <a:sym typeface="Roboto"/>
                <a:hlinkClick r:id="rId5">
                  <a:extLst>
                    <a:ext uri="{A12FA001-AC4F-418D-AE19-62706E023703}">
                      <ahyp:hlinkClr val="tx"/>
                    </a:ext>
                  </a:extLst>
                </a:hlinkClick>
              </a:rPr>
              <a:t>Ethereum nodes</a:t>
            </a:r>
            <a:endParaRPr>
              <a:latin typeface="Roboto"/>
              <a:ea typeface="Roboto"/>
              <a:cs typeface="Roboto"/>
              <a:sym typeface="Roboto"/>
            </a:endParaRPr>
          </a:p>
          <a:p>
            <a:pPr indent="0" lvl="0" marL="0" rtl="0" algn="l">
              <a:spcBef>
                <a:spcPts val="0"/>
              </a:spcBef>
              <a:spcAft>
                <a:spcPts val="0"/>
              </a:spcAft>
              <a:buNone/>
            </a:pPr>
            <a:r>
              <a:rPr b="1" lang="en" sz="1800" u="sng">
                <a:solidFill>
                  <a:schemeClr val="hlink"/>
                </a:solidFill>
                <a:hlinkClick r:id="rId6"/>
              </a:rPr>
              <a:t>Solana Nodes</a:t>
            </a:r>
            <a:endParaRPr>
              <a:latin typeface="Roboto"/>
              <a:ea typeface="Roboto"/>
              <a:cs typeface="Roboto"/>
              <a:sym typeface="Roboto"/>
            </a:endParaRPr>
          </a:p>
        </p:txBody>
      </p:sp>
      <p:sp>
        <p:nvSpPr>
          <p:cNvPr id="1155" name="Google Shape;1155;p113"/>
          <p:cNvSpPr txBox="1"/>
          <p:nvPr/>
        </p:nvSpPr>
        <p:spPr>
          <a:xfrm>
            <a:off x="4433108" y="2320159"/>
            <a:ext cx="89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Mainnet</a:t>
            </a:r>
            <a:endParaRPr>
              <a:latin typeface="Roboto"/>
              <a:ea typeface="Roboto"/>
              <a:cs typeface="Roboto"/>
              <a:sym typeface="Roboto"/>
            </a:endParaRPr>
          </a:p>
        </p:txBody>
      </p:sp>
      <p:sp>
        <p:nvSpPr>
          <p:cNvPr id="1156" name="Google Shape;1156;p113"/>
          <p:cNvSpPr txBox="1"/>
          <p:nvPr/>
        </p:nvSpPr>
        <p:spPr>
          <a:xfrm>
            <a:off x="3034895" y="4299034"/>
            <a:ext cx="89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Layer 2</a:t>
            </a:r>
            <a:endParaRPr>
              <a:latin typeface="Roboto"/>
              <a:ea typeface="Roboto"/>
              <a:cs typeface="Roboto"/>
              <a:sym typeface="Roboto"/>
            </a:endParaRPr>
          </a:p>
        </p:txBody>
      </p:sp>
      <p:pic>
        <p:nvPicPr>
          <p:cNvPr id="1157" name="Google Shape;1157;p113"/>
          <p:cNvPicPr preferRelativeResize="0"/>
          <p:nvPr/>
        </p:nvPicPr>
        <p:blipFill>
          <a:blip r:embed="rId7">
            <a:alphaModFix/>
          </a:blip>
          <a:stretch>
            <a:fillRect/>
          </a:stretch>
        </p:blipFill>
        <p:spPr>
          <a:xfrm>
            <a:off x="4572000" y="2005224"/>
            <a:ext cx="1019725" cy="150919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230"/>
          <p:cNvSpPr txBox="1"/>
          <p:nvPr>
            <p:ph type="title"/>
          </p:nvPr>
        </p:nvSpPr>
        <p:spPr>
          <a:xfrm>
            <a:off x="628650" y="273850"/>
            <a:ext cx="8259000" cy="450000"/>
          </a:xfrm>
          <a:prstGeom prst="rect">
            <a:avLst/>
          </a:prstGeom>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lang="en" sz="2000">
                <a:solidFill>
                  <a:srgbClr val="1C3D74"/>
                </a:solidFill>
                <a:latin typeface="Arial"/>
                <a:ea typeface="Arial"/>
                <a:cs typeface="Arial"/>
                <a:sym typeface="Arial"/>
              </a:rPr>
              <a:t>DAO is the evolution of human organisational tools in Digital Age</a:t>
            </a:r>
            <a:endParaRPr sz="2000"/>
          </a:p>
        </p:txBody>
      </p:sp>
      <p:sp>
        <p:nvSpPr>
          <p:cNvPr id="2017" name="Google Shape;2017;p230"/>
          <p:cNvSpPr txBox="1"/>
          <p:nvPr>
            <p:ph idx="1" type="body"/>
          </p:nvPr>
        </p:nvSpPr>
        <p:spPr>
          <a:xfrm>
            <a:off x="288550" y="908950"/>
            <a:ext cx="4696500" cy="35589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b="1" lang="en" sz="1800"/>
              <a:t>Efficiency in collecting crowd’s sentiment is disrupting Representative Democracy Voting</a:t>
            </a:r>
            <a:endParaRPr b="1" sz="1800"/>
          </a:p>
          <a:p>
            <a:pPr indent="-342900" lvl="1" marL="914400" rtl="0" algn="l">
              <a:spcBef>
                <a:spcPts val="1000"/>
              </a:spcBef>
              <a:spcAft>
                <a:spcPts val="0"/>
              </a:spcAft>
              <a:buSzPts val="1800"/>
              <a:buChar char="•"/>
            </a:pPr>
            <a:r>
              <a:rPr lang="en"/>
              <a:t>Liquid Democracy</a:t>
            </a:r>
            <a:endParaRPr/>
          </a:p>
          <a:p>
            <a:pPr indent="-342900" lvl="1" marL="914400" rtl="0" algn="l">
              <a:spcBef>
                <a:spcPts val="1000"/>
              </a:spcBef>
              <a:spcAft>
                <a:spcPts val="0"/>
              </a:spcAft>
              <a:buSzPts val="1800"/>
              <a:buChar char="•"/>
            </a:pPr>
            <a:r>
              <a:rPr lang="en" sz="1800"/>
              <a:t>Quadratic voting</a:t>
            </a:r>
            <a:r>
              <a:rPr b="1" lang="en" sz="1800"/>
              <a:t> </a:t>
            </a:r>
            <a:r>
              <a:rPr lang="en" sz="1800"/>
              <a:t>(Lalley &amp; Weyl 2015)</a:t>
            </a:r>
            <a:endParaRPr sz="1800"/>
          </a:p>
          <a:p>
            <a:pPr indent="-342900" lvl="0" marL="457200" rtl="0" algn="l">
              <a:spcBef>
                <a:spcPts val="1000"/>
              </a:spcBef>
              <a:spcAft>
                <a:spcPts val="0"/>
              </a:spcAft>
              <a:buSzPts val="1800"/>
              <a:buChar char="•"/>
            </a:pPr>
            <a:r>
              <a:rPr b="1" lang="en" sz="1800"/>
              <a:t>En-masse Direct Democracy is becoming practical</a:t>
            </a:r>
            <a:endParaRPr b="1" sz="1800"/>
          </a:p>
          <a:p>
            <a:pPr indent="-342900" lvl="1" marL="914400" rtl="0" algn="l">
              <a:spcBef>
                <a:spcPts val="1000"/>
              </a:spcBef>
              <a:spcAft>
                <a:spcPts val="0"/>
              </a:spcAft>
              <a:buSzPts val="1800"/>
              <a:buChar char="•"/>
            </a:pPr>
            <a:r>
              <a:rPr lang="en"/>
              <a:t>Issues-based voting instead of Representative Democracy</a:t>
            </a:r>
            <a:endParaRPr/>
          </a:p>
          <a:p>
            <a:pPr indent="-342900" lvl="0" marL="457200" rtl="0" algn="l">
              <a:spcBef>
                <a:spcPts val="1000"/>
              </a:spcBef>
              <a:spcAft>
                <a:spcPts val="1000"/>
              </a:spcAft>
              <a:buSzPts val="1800"/>
              <a:buChar char="•"/>
            </a:pPr>
            <a:r>
              <a:rPr b="1" lang="en"/>
              <a:t>Digital Native Nations</a:t>
            </a:r>
            <a:endParaRPr b="1"/>
          </a:p>
        </p:txBody>
      </p:sp>
      <p:pic>
        <p:nvPicPr>
          <p:cNvPr id="2018" name="Google Shape;2018;p230"/>
          <p:cNvPicPr preferRelativeResize="0"/>
          <p:nvPr/>
        </p:nvPicPr>
        <p:blipFill>
          <a:blip r:embed="rId3">
            <a:alphaModFix/>
          </a:blip>
          <a:stretch>
            <a:fillRect/>
          </a:stretch>
        </p:blipFill>
        <p:spPr>
          <a:xfrm>
            <a:off x="5006101" y="1083774"/>
            <a:ext cx="2528225" cy="1938150"/>
          </a:xfrm>
          <a:prstGeom prst="rect">
            <a:avLst/>
          </a:prstGeom>
          <a:noFill/>
          <a:ln>
            <a:noFill/>
          </a:ln>
        </p:spPr>
      </p:pic>
      <p:pic>
        <p:nvPicPr>
          <p:cNvPr id="2019" name="Google Shape;2019;p230"/>
          <p:cNvPicPr preferRelativeResize="0"/>
          <p:nvPr/>
        </p:nvPicPr>
        <p:blipFill>
          <a:blip r:embed="rId4">
            <a:alphaModFix/>
          </a:blip>
          <a:stretch>
            <a:fillRect/>
          </a:stretch>
        </p:blipFill>
        <p:spPr>
          <a:xfrm>
            <a:off x="7500450" y="1323000"/>
            <a:ext cx="1577900" cy="2686900"/>
          </a:xfrm>
          <a:prstGeom prst="rect">
            <a:avLst/>
          </a:prstGeom>
          <a:noFill/>
          <a:ln>
            <a:noFill/>
          </a:ln>
        </p:spPr>
      </p:pic>
      <p:sp>
        <p:nvSpPr>
          <p:cNvPr id="2020" name="Google Shape;2020;p230"/>
          <p:cNvSpPr txBox="1"/>
          <p:nvPr/>
        </p:nvSpPr>
        <p:spPr>
          <a:xfrm>
            <a:off x="7555375" y="992775"/>
            <a:ext cx="1522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Liquid Democracy</a:t>
            </a:r>
            <a:endParaRPr sz="1300">
              <a:solidFill>
                <a:schemeClr val="dk1"/>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231"/>
          <p:cNvSpPr txBox="1"/>
          <p:nvPr>
            <p:ph type="title"/>
          </p:nvPr>
        </p:nvSpPr>
        <p:spPr>
          <a:xfrm>
            <a:off x="628650" y="45247"/>
            <a:ext cx="7886700" cy="450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 sz="1800">
                <a:solidFill>
                  <a:srgbClr val="1C3D74"/>
                </a:solidFill>
                <a:latin typeface="Arial"/>
                <a:ea typeface="Arial"/>
                <a:cs typeface="Arial"/>
                <a:sym typeface="Arial"/>
              </a:rPr>
              <a:t>Digital nation is here, what is your choice? autocracy or democracy?</a:t>
            </a:r>
            <a:endParaRPr b="1" sz="1800">
              <a:solidFill>
                <a:srgbClr val="1C3D74"/>
              </a:solidFill>
              <a:latin typeface="Arial"/>
              <a:ea typeface="Arial"/>
              <a:cs typeface="Arial"/>
              <a:sym typeface="Arial"/>
            </a:endParaRPr>
          </a:p>
        </p:txBody>
      </p:sp>
      <p:sp>
        <p:nvSpPr>
          <p:cNvPr id="2027" name="Google Shape;2027;p231"/>
          <p:cNvSpPr txBox="1"/>
          <p:nvPr>
            <p:ph idx="1" type="body"/>
          </p:nvPr>
        </p:nvSpPr>
        <p:spPr>
          <a:xfrm>
            <a:off x="288550" y="577700"/>
            <a:ext cx="4283700" cy="3520500"/>
          </a:xfrm>
          <a:prstGeom prst="rect">
            <a:avLst/>
          </a:prstGeom>
        </p:spPr>
        <p:txBody>
          <a:bodyPr anchorCtr="0" anchor="t" bIns="45700" lIns="91425" spcFirstLastPara="1" rIns="91425" wrap="square" tIns="45700">
            <a:normAutofit fontScale="77500" lnSpcReduction="20000"/>
          </a:bodyPr>
          <a:lstStyle/>
          <a:p>
            <a:pPr indent="0" lvl="0" marL="0" rtl="0" algn="ctr">
              <a:spcBef>
                <a:spcPts val="375"/>
              </a:spcBef>
              <a:spcAft>
                <a:spcPts val="0"/>
              </a:spcAft>
              <a:buNone/>
            </a:pPr>
            <a:r>
              <a:rPr b="1" lang="en" sz="1800"/>
              <a:t>DAO is the Digital-Native Democracy</a:t>
            </a:r>
            <a:endParaRPr b="1" sz="1800"/>
          </a:p>
          <a:p>
            <a:pPr indent="-317182" lvl="0" marL="457200" rtl="0" algn="l">
              <a:lnSpc>
                <a:spcPct val="100000"/>
              </a:lnSpc>
              <a:spcBef>
                <a:spcPts val="1000"/>
              </a:spcBef>
              <a:spcAft>
                <a:spcPts val="0"/>
              </a:spcAft>
              <a:buSzPct val="100000"/>
              <a:buChar char="•"/>
            </a:pPr>
            <a:r>
              <a:rPr lang="en" sz="1800"/>
              <a:t>Voluntary members lead to better cooperation</a:t>
            </a:r>
            <a:endParaRPr sz="1800"/>
          </a:p>
          <a:p>
            <a:pPr indent="-317182" lvl="1" marL="914400" rtl="0" algn="l">
              <a:lnSpc>
                <a:spcPct val="100000"/>
              </a:lnSpc>
              <a:spcBef>
                <a:spcPts val="1000"/>
              </a:spcBef>
              <a:spcAft>
                <a:spcPts val="0"/>
              </a:spcAft>
              <a:buSzPct val="100000"/>
              <a:buChar char="•"/>
            </a:pPr>
            <a:r>
              <a:rPr lang="en"/>
              <a:t>Lower cost to join &amp; leave than traditional organisations</a:t>
            </a:r>
            <a:endParaRPr/>
          </a:p>
          <a:p>
            <a:pPr indent="-317182" lvl="1" marL="914400" rtl="0" algn="l">
              <a:lnSpc>
                <a:spcPct val="100000"/>
              </a:lnSpc>
              <a:spcBef>
                <a:spcPts val="1000"/>
              </a:spcBef>
              <a:spcAft>
                <a:spcPts val="0"/>
              </a:spcAft>
              <a:buSzPct val="100000"/>
              <a:buChar char="•"/>
            </a:pPr>
            <a:r>
              <a:rPr lang="en"/>
              <a:t>Can participate in multiple organisations at once</a:t>
            </a:r>
            <a:endParaRPr sz="1800"/>
          </a:p>
          <a:p>
            <a:pPr indent="-317182" lvl="0" marL="457200" rtl="0" algn="l">
              <a:lnSpc>
                <a:spcPct val="100000"/>
              </a:lnSpc>
              <a:spcBef>
                <a:spcPts val="1000"/>
              </a:spcBef>
              <a:spcAft>
                <a:spcPts val="0"/>
              </a:spcAft>
              <a:buSzPct val="100000"/>
              <a:buChar char="•"/>
            </a:pPr>
            <a:r>
              <a:rPr lang="en" sz="1800"/>
              <a:t>Blockchain unlocks transparency over voting, and enforcement</a:t>
            </a:r>
            <a:endParaRPr sz="1800"/>
          </a:p>
          <a:p>
            <a:pPr indent="-317182" lvl="1" marL="914400" rtl="0" algn="l">
              <a:lnSpc>
                <a:spcPct val="100000"/>
              </a:lnSpc>
              <a:spcBef>
                <a:spcPts val="1000"/>
              </a:spcBef>
              <a:spcAft>
                <a:spcPts val="0"/>
              </a:spcAft>
              <a:buSzPct val="100000"/>
              <a:buChar char="•"/>
            </a:pPr>
            <a:r>
              <a:rPr lang="en"/>
              <a:t>Digital native bureaucracy deliver high performance with low cost</a:t>
            </a:r>
            <a:endParaRPr/>
          </a:p>
          <a:p>
            <a:pPr indent="-317182" lvl="1" marL="914400" rtl="0" algn="l">
              <a:lnSpc>
                <a:spcPct val="100000"/>
              </a:lnSpc>
              <a:spcBef>
                <a:spcPts val="1000"/>
              </a:spcBef>
              <a:spcAft>
                <a:spcPts val="0"/>
              </a:spcAft>
              <a:buSzPct val="100000"/>
              <a:buChar char="•"/>
            </a:pPr>
            <a:r>
              <a:rPr lang="en"/>
              <a:t>Transparency provide better holacracy &amp; merit-based system</a:t>
            </a:r>
            <a:endParaRPr sz="1800"/>
          </a:p>
          <a:p>
            <a:pPr indent="-317182" lvl="0" marL="457200" rtl="0" algn="l">
              <a:lnSpc>
                <a:spcPct val="100000"/>
              </a:lnSpc>
              <a:spcBef>
                <a:spcPts val="1000"/>
              </a:spcBef>
              <a:spcAft>
                <a:spcPts val="1000"/>
              </a:spcAft>
              <a:buSzPct val="100000"/>
              <a:buChar char="•"/>
            </a:pPr>
            <a:r>
              <a:rPr lang="en" sz="1800"/>
              <a:t>New mechanism to distribute wealth that better achieve social justice</a:t>
            </a:r>
            <a:endParaRPr sz="1800"/>
          </a:p>
        </p:txBody>
      </p:sp>
      <p:pic>
        <p:nvPicPr>
          <p:cNvPr id="2028" name="Google Shape;2028;p231"/>
          <p:cNvPicPr preferRelativeResize="0"/>
          <p:nvPr/>
        </p:nvPicPr>
        <p:blipFill>
          <a:blip r:embed="rId3">
            <a:alphaModFix/>
          </a:blip>
          <a:stretch>
            <a:fillRect/>
          </a:stretch>
        </p:blipFill>
        <p:spPr>
          <a:xfrm>
            <a:off x="5354050" y="918500"/>
            <a:ext cx="3360901" cy="3360901"/>
          </a:xfrm>
          <a:prstGeom prst="rect">
            <a:avLst/>
          </a:prstGeom>
          <a:noFill/>
          <a:ln>
            <a:noFill/>
          </a:ln>
        </p:spPr>
      </p:pic>
      <p:sp>
        <p:nvSpPr>
          <p:cNvPr id="2029" name="Google Shape;2029;p231"/>
          <p:cNvSpPr txBox="1"/>
          <p:nvPr/>
        </p:nvSpPr>
        <p:spPr>
          <a:xfrm>
            <a:off x="5056025" y="495250"/>
            <a:ext cx="3829200" cy="406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375"/>
              </a:spcBef>
              <a:spcAft>
                <a:spcPts val="1000"/>
              </a:spcAft>
              <a:buClr>
                <a:schemeClr val="dk1"/>
              </a:buClr>
              <a:buSzPts val="1100"/>
              <a:buFont typeface="Arial"/>
              <a:buNone/>
            </a:pPr>
            <a:r>
              <a:rPr b="1" lang="en" sz="1600">
                <a:solidFill>
                  <a:schemeClr val="dk1"/>
                </a:solidFill>
                <a:latin typeface="Calibri"/>
                <a:ea typeface="Calibri"/>
                <a:cs typeface="Calibri"/>
                <a:sym typeface="Calibri"/>
              </a:rPr>
              <a:t>Autocratic Digital Nations</a:t>
            </a:r>
            <a:endParaRPr sz="1600">
              <a:solidFill>
                <a:schemeClr val="dk1"/>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3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C3D74"/>
              </a:buClr>
              <a:buSzPts val="4500"/>
              <a:buFont typeface="Arial"/>
              <a:buNone/>
            </a:pPr>
            <a:r>
              <a:rPr b="1" lang="en" sz="3000">
                <a:solidFill>
                  <a:srgbClr val="1C3D74"/>
                </a:solidFill>
                <a:latin typeface="Arial"/>
                <a:ea typeface="Arial"/>
                <a:cs typeface="Arial"/>
                <a:sym typeface="Arial"/>
              </a:rPr>
              <a:t>What are the main challenges for DAOs?</a:t>
            </a:r>
            <a:endParaRPr b="1" sz="3000">
              <a:solidFill>
                <a:srgbClr val="1C3D74"/>
              </a:solidFill>
              <a:latin typeface="Arial"/>
              <a:ea typeface="Arial"/>
              <a:cs typeface="Arial"/>
              <a:sym typeface="Arial"/>
            </a:endParaRPr>
          </a:p>
        </p:txBody>
      </p:sp>
      <p:sp>
        <p:nvSpPr>
          <p:cNvPr id="2035" name="Google Shape;2035;p232"/>
          <p:cNvSpPr txBox="1"/>
          <p:nvPr>
            <p:ph idx="1" type="body"/>
          </p:nvPr>
        </p:nvSpPr>
        <p:spPr>
          <a:xfrm>
            <a:off x="628650" y="1369219"/>
            <a:ext cx="7886700" cy="3263400"/>
          </a:xfrm>
          <a:prstGeom prst="rect">
            <a:avLst/>
          </a:prstGeom>
        </p:spPr>
        <p:txBody>
          <a:bodyPr anchorCtr="0" anchor="t" bIns="45700" lIns="91425" spcFirstLastPara="1" rIns="91425" wrap="square" tIns="45700">
            <a:normAutofit/>
          </a:bodyPr>
          <a:lstStyle/>
          <a:p>
            <a:pPr indent="-342900" lvl="0" marL="457200" rtl="0" algn="l">
              <a:lnSpc>
                <a:spcPct val="100000"/>
              </a:lnSpc>
              <a:spcBef>
                <a:spcPts val="750"/>
              </a:spcBef>
              <a:spcAft>
                <a:spcPts val="0"/>
              </a:spcAft>
              <a:buSzPts val="1800"/>
              <a:buChar char="●"/>
            </a:pPr>
            <a:r>
              <a:rPr lang="en"/>
              <a:t>Disconnect to the Real World limited Treasury building &amp; Enforcing community’s will</a:t>
            </a:r>
            <a:endParaRPr/>
          </a:p>
          <a:p>
            <a:pPr indent="-342900" lvl="1" marL="914400" rtl="0" algn="l">
              <a:lnSpc>
                <a:spcPct val="100000"/>
              </a:lnSpc>
              <a:spcBef>
                <a:spcPts val="0"/>
              </a:spcBef>
              <a:spcAft>
                <a:spcPts val="0"/>
              </a:spcAft>
              <a:buSzPts val="1800"/>
              <a:buChar char="○"/>
            </a:pPr>
            <a:r>
              <a:rPr lang="en"/>
              <a:t>DAO Treasury can hold very few type of assets</a:t>
            </a:r>
            <a:endParaRPr/>
          </a:p>
          <a:p>
            <a:pPr indent="-342900" lvl="1" marL="914400" rtl="0" algn="l">
              <a:lnSpc>
                <a:spcPct val="100000"/>
              </a:lnSpc>
              <a:spcBef>
                <a:spcPts val="0"/>
              </a:spcBef>
              <a:spcAft>
                <a:spcPts val="0"/>
              </a:spcAft>
              <a:buSzPts val="1800"/>
              <a:buChar char="○"/>
            </a:pPr>
            <a:r>
              <a:rPr lang="en"/>
              <a:t>Smart-Contract IoT integration is scare</a:t>
            </a:r>
            <a:endParaRPr/>
          </a:p>
          <a:p>
            <a:pPr indent="-342900" lvl="0" marL="457200" rtl="0" algn="l">
              <a:lnSpc>
                <a:spcPct val="100000"/>
              </a:lnSpc>
              <a:spcBef>
                <a:spcPts val="0"/>
              </a:spcBef>
              <a:spcAft>
                <a:spcPts val="0"/>
              </a:spcAft>
              <a:buSzPts val="1800"/>
              <a:buChar char="●"/>
            </a:pPr>
            <a:r>
              <a:rPr lang="en"/>
              <a:t>Lack of both technology and best practises for DAO operators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233"/>
          <p:cNvSpPr txBox="1"/>
          <p:nvPr>
            <p:ph idx="1" type="body"/>
          </p:nvPr>
        </p:nvSpPr>
        <p:spPr>
          <a:xfrm>
            <a:off x="628650" y="1369225"/>
            <a:ext cx="4448100" cy="2840700"/>
          </a:xfrm>
          <a:prstGeom prst="rect">
            <a:avLst/>
          </a:prstGeom>
        </p:spPr>
        <p:txBody>
          <a:bodyPr anchorCtr="0" anchor="t" bIns="45700" lIns="91425" spcFirstLastPara="1" rIns="91425" wrap="square" tIns="45700">
            <a:normAutofit/>
          </a:bodyPr>
          <a:lstStyle/>
          <a:p>
            <a:pPr indent="0" lvl="0" marL="0" rtl="0" algn="just">
              <a:lnSpc>
                <a:spcPct val="115000"/>
              </a:lnSpc>
              <a:spcBef>
                <a:spcPts val="750"/>
              </a:spcBef>
              <a:spcAft>
                <a:spcPts val="0"/>
              </a:spcAft>
              <a:buNone/>
            </a:pPr>
            <a:r>
              <a:rPr lang="en"/>
              <a:t>Smart-Contract is not widely recognized by Governments, legal framework to operate is unclear</a:t>
            </a:r>
            <a:endParaRPr/>
          </a:p>
          <a:p>
            <a:pPr indent="-342900" lvl="0" marL="457200" rtl="0" algn="l">
              <a:lnSpc>
                <a:spcPct val="115000"/>
              </a:lnSpc>
              <a:spcBef>
                <a:spcPts val="750"/>
              </a:spcBef>
              <a:spcAft>
                <a:spcPts val="0"/>
              </a:spcAft>
              <a:buSzPts val="1800"/>
              <a:buChar char="-"/>
            </a:pPr>
            <a:r>
              <a:rPr lang="en"/>
              <a:t>Accessibility</a:t>
            </a:r>
            <a:endParaRPr/>
          </a:p>
          <a:p>
            <a:pPr indent="-342900" lvl="0" marL="457200" rtl="0" algn="l">
              <a:lnSpc>
                <a:spcPct val="115000"/>
              </a:lnSpc>
              <a:spcBef>
                <a:spcPts val="0"/>
              </a:spcBef>
              <a:spcAft>
                <a:spcPts val="0"/>
              </a:spcAft>
              <a:buSzPts val="1800"/>
              <a:buChar char="-"/>
            </a:pPr>
            <a:r>
              <a:rPr lang="en"/>
              <a:t>Enforceability</a:t>
            </a:r>
            <a:endParaRPr/>
          </a:p>
        </p:txBody>
      </p:sp>
      <p:sp>
        <p:nvSpPr>
          <p:cNvPr id="2042" name="Google Shape;2042;p233"/>
          <p:cNvSpPr txBox="1"/>
          <p:nvPr>
            <p:ph type="title"/>
          </p:nvPr>
        </p:nvSpPr>
        <p:spPr>
          <a:xfrm>
            <a:off x="628650" y="273844"/>
            <a:ext cx="7886700" cy="994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Disconnect to the </a:t>
            </a:r>
            <a:r>
              <a:rPr b="1" lang="en" u="sng"/>
              <a:t>Real World</a:t>
            </a:r>
            <a:r>
              <a:rPr lang="en"/>
              <a:t> limited Treasury building &amp; Enforcing community’s will</a:t>
            </a:r>
            <a:endParaRPr/>
          </a:p>
        </p:txBody>
      </p:sp>
      <p:pic>
        <p:nvPicPr>
          <p:cNvPr id="2043" name="Google Shape;2043;p233"/>
          <p:cNvPicPr preferRelativeResize="0"/>
          <p:nvPr/>
        </p:nvPicPr>
        <p:blipFill>
          <a:blip r:embed="rId3">
            <a:alphaModFix/>
          </a:blip>
          <a:stretch>
            <a:fillRect/>
          </a:stretch>
        </p:blipFill>
        <p:spPr>
          <a:xfrm>
            <a:off x="5477025" y="1268050"/>
            <a:ext cx="2831247" cy="2941874"/>
          </a:xfrm>
          <a:prstGeom prst="rect">
            <a:avLst/>
          </a:prstGeom>
          <a:noFill/>
          <a:ln>
            <a:noFill/>
          </a:ln>
        </p:spPr>
      </p:pic>
      <p:sp>
        <p:nvSpPr>
          <p:cNvPr id="2044" name="Google Shape;2044;p233"/>
          <p:cNvSpPr txBox="1"/>
          <p:nvPr/>
        </p:nvSpPr>
        <p:spPr>
          <a:xfrm>
            <a:off x="5477025" y="4171825"/>
            <a:ext cx="2831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Calibri"/>
                <a:ea typeface="Calibri"/>
                <a:cs typeface="Calibri"/>
                <a:sym typeface="Calibri"/>
              </a:rPr>
              <a:t>Sovereignties to incorporate a DAO in 2023</a:t>
            </a:r>
            <a:endParaRPr sz="1100">
              <a:solidFill>
                <a:schemeClr val="dk1"/>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234"/>
          <p:cNvSpPr txBox="1"/>
          <p:nvPr>
            <p:ph type="title"/>
          </p:nvPr>
        </p:nvSpPr>
        <p:spPr>
          <a:xfrm>
            <a:off x="628650" y="273844"/>
            <a:ext cx="7886700" cy="994200"/>
          </a:xfrm>
          <a:prstGeom prst="rect">
            <a:avLst/>
          </a:prstGeom>
        </p:spPr>
        <p:txBody>
          <a:bodyPr anchorCtr="0" anchor="ctr" bIns="45700" lIns="91425" spcFirstLastPara="1" rIns="91425" wrap="square" tIns="45700">
            <a:noAutofit/>
          </a:bodyPr>
          <a:lstStyle/>
          <a:p>
            <a:pPr indent="0" lvl="0" marL="0" rtl="0" algn="l">
              <a:lnSpc>
                <a:spcPct val="115000"/>
              </a:lnSpc>
              <a:spcBef>
                <a:spcPts val="750"/>
              </a:spcBef>
              <a:spcAft>
                <a:spcPts val="0"/>
              </a:spcAft>
              <a:buNone/>
            </a:pPr>
            <a:r>
              <a:rPr lang="en" sz="3000"/>
              <a:t>DAO Treasury can hold very few type of assets</a:t>
            </a:r>
            <a:endParaRPr sz="3000"/>
          </a:p>
        </p:txBody>
      </p:sp>
      <p:sp>
        <p:nvSpPr>
          <p:cNvPr id="2051" name="Google Shape;2051;p234"/>
          <p:cNvSpPr txBox="1"/>
          <p:nvPr>
            <p:ph idx="1" type="body"/>
          </p:nvPr>
        </p:nvSpPr>
        <p:spPr>
          <a:xfrm>
            <a:off x="628650" y="1369225"/>
            <a:ext cx="4410000" cy="3263400"/>
          </a:xfrm>
          <a:prstGeom prst="rect">
            <a:avLst/>
          </a:prstGeom>
        </p:spPr>
        <p:txBody>
          <a:bodyPr anchorCtr="0" anchor="t" bIns="45700" lIns="91425" spcFirstLastPara="1" rIns="91425" wrap="square" tIns="45700">
            <a:normAutofit/>
          </a:bodyPr>
          <a:lstStyle/>
          <a:p>
            <a:pPr indent="0" lvl="0" marL="0" rtl="0" algn="l">
              <a:lnSpc>
                <a:spcPct val="115000"/>
              </a:lnSpc>
              <a:spcBef>
                <a:spcPts val="750"/>
              </a:spcBef>
              <a:spcAft>
                <a:spcPts val="0"/>
              </a:spcAft>
              <a:buNone/>
            </a:pPr>
            <a:r>
              <a:rPr lang="en"/>
              <a:t>Most Treasury can only hold crypto token &amp; NFT</a:t>
            </a:r>
            <a:endParaRPr/>
          </a:p>
          <a:p>
            <a:pPr indent="-342900" lvl="0" marL="457200" rtl="0" algn="l">
              <a:lnSpc>
                <a:spcPct val="115000"/>
              </a:lnSpc>
              <a:spcBef>
                <a:spcPts val="750"/>
              </a:spcBef>
              <a:spcAft>
                <a:spcPts val="0"/>
              </a:spcAft>
              <a:buSzPts val="1800"/>
              <a:buChar char="-"/>
            </a:pPr>
            <a:r>
              <a:rPr lang="en"/>
              <a:t>Limit ability to fund raising</a:t>
            </a:r>
            <a:endParaRPr/>
          </a:p>
          <a:p>
            <a:pPr indent="-342900" lvl="0" marL="457200" rtl="0" algn="l">
              <a:lnSpc>
                <a:spcPct val="115000"/>
              </a:lnSpc>
              <a:spcBef>
                <a:spcPts val="0"/>
              </a:spcBef>
              <a:spcAft>
                <a:spcPts val="0"/>
              </a:spcAft>
              <a:buSzPts val="1800"/>
              <a:buChar char="-"/>
            </a:pPr>
            <a:r>
              <a:rPr lang="en"/>
              <a:t>Limit ability to attract more people</a:t>
            </a:r>
            <a:endParaRPr/>
          </a:p>
          <a:p>
            <a:pPr indent="0" lvl="0" marL="0" rtl="0" algn="l">
              <a:lnSpc>
                <a:spcPct val="115000"/>
              </a:lnSpc>
              <a:spcBef>
                <a:spcPts val="750"/>
              </a:spcBef>
              <a:spcAft>
                <a:spcPts val="0"/>
              </a:spcAft>
              <a:buNone/>
            </a:pPr>
            <a:r>
              <a:rPr i="1" lang="en"/>
              <a:t>MakerDAO is one of the first to experiment with RWA in its Treasury</a:t>
            </a:r>
            <a:endParaRPr i="1"/>
          </a:p>
        </p:txBody>
      </p:sp>
      <p:pic>
        <p:nvPicPr>
          <p:cNvPr id="2052" name="Google Shape;2052;p234"/>
          <p:cNvPicPr preferRelativeResize="0"/>
          <p:nvPr/>
        </p:nvPicPr>
        <p:blipFill>
          <a:blip r:embed="rId3">
            <a:alphaModFix/>
          </a:blip>
          <a:stretch>
            <a:fillRect/>
          </a:stretch>
        </p:blipFill>
        <p:spPr>
          <a:xfrm>
            <a:off x="5152950" y="1458544"/>
            <a:ext cx="3800549" cy="203078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235"/>
          <p:cNvSpPr txBox="1"/>
          <p:nvPr>
            <p:ph type="title"/>
          </p:nvPr>
        </p:nvSpPr>
        <p:spPr>
          <a:xfrm>
            <a:off x="628650" y="273844"/>
            <a:ext cx="7886700" cy="994200"/>
          </a:xfrm>
          <a:prstGeom prst="rect">
            <a:avLst/>
          </a:prstGeom>
        </p:spPr>
        <p:txBody>
          <a:bodyPr anchorCtr="0" anchor="ctr" bIns="45700" lIns="91425" spcFirstLastPara="1" rIns="91425" wrap="square" tIns="45700">
            <a:noAutofit/>
          </a:bodyPr>
          <a:lstStyle/>
          <a:p>
            <a:pPr indent="0" lvl="0" marL="0" rtl="0" algn="l">
              <a:lnSpc>
                <a:spcPct val="115000"/>
              </a:lnSpc>
              <a:spcBef>
                <a:spcPts val="750"/>
              </a:spcBef>
              <a:spcAft>
                <a:spcPts val="0"/>
              </a:spcAft>
              <a:buNone/>
            </a:pPr>
            <a:r>
              <a:rPr lang="en" sz="3600"/>
              <a:t>Smart-Contract IoT integration is scare </a:t>
            </a:r>
            <a:endParaRPr sz="3600"/>
          </a:p>
        </p:txBody>
      </p:sp>
      <p:sp>
        <p:nvSpPr>
          <p:cNvPr id="2059" name="Google Shape;2059;p235"/>
          <p:cNvSpPr txBox="1"/>
          <p:nvPr>
            <p:ph idx="1" type="body"/>
          </p:nvPr>
        </p:nvSpPr>
        <p:spPr>
          <a:xfrm>
            <a:off x="628650" y="1369225"/>
            <a:ext cx="3429000" cy="3263400"/>
          </a:xfrm>
          <a:prstGeom prst="rect">
            <a:avLst/>
          </a:prstGeom>
        </p:spPr>
        <p:txBody>
          <a:bodyPr anchorCtr="0" anchor="t" bIns="45700" lIns="91425" spcFirstLastPara="1" rIns="91425" wrap="square" tIns="45700">
            <a:normAutofit/>
          </a:bodyPr>
          <a:lstStyle/>
          <a:p>
            <a:pPr indent="0" lvl="0" marL="0" rtl="0" algn="l">
              <a:lnSpc>
                <a:spcPct val="115000"/>
              </a:lnSpc>
              <a:spcBef>
                <a:spcPts val="750"/>
              </a:spcBef>
              <a:spcAft>
                <a:spcPts val="0"/>
              </a:spcAft>
              <a:buNone/>
            </a:pPr>
            <a:r>
              <a:rPr lang="en"/>
              <a:t>The enforcing power of DAO’s decision is limited</a:t>
            </a:r>
            <a:endParaRPr/>
          </a:p>
          <a:p>
            <a:pPr indent="0" lvl="0" marL="0" rtl="0" algn="l">
              <a:lnSpc>
                <a:spcPct val="115000"/>
              </a:lnSpc>
              <a:spcBef>
                <a:spcPts val="750"/>
              </a:spcBef>
              <a:spcAft>
                <a:spcPts val="0"/>
              </a:spcAft>
              <a:buNone/>
            </a:pPr>
            <a:r>
              <a:rPr lang="en"/>
              <a:t>“Can a DAO’s decision change a machine’s state for good?”</a:t>
            </a:r>
            <a:endParaRPr/>
          </a:p>
        </p:txBody>
      </p:sp>
      <p:pic>
        <p:nvPicPr>
          <p:cNvPr id="2060" name="Google Shape;2060;p235"/>
          <p:cNvPicPr preferRelativeResize="0"/>
          <p:nvPr/>
        </p:nvPicPr>
        <p:blipFill>
          <a:blip r:embed="rId3">
            <a:alphaModFix/>
          </a:blip>
          <a:stretch>
            <a:fillRect/>
          </a:stretch>
        </p:blipFill>
        <p:spPr>
          <a:xfrm>
            <a:off x="4125424" y="1428749"/>
            <a:ext cx="4328025" cy="2434875"/>
          </a:xfrm>
          <a:prstGeom prst="rect">
            <a:avLst/>
          </a:prstGeom>
          <a:noFill/>
          <a:ln>
            <a:noFill/>
          </a:ln>
        </p:spPr>
      </p:pic>
      <p:sp>
        <p:nvSpPr>
          <p:cNvPr id="2061" name="Google Shape;2061;p235"/>
          <p:cNvSpPr txBox="1"/>
          <p:nvPr/>
        </p:nvSpPr>
        <p:spPr>
          <a:xfrm>
            <a:off x="4127338" y="3914775"/>
            <a:ext cx="4324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Calibri"/>
                <a:ea typeface="Calibri"/>
                <a:cs typeface="Calibri"/>
                <a:sym typeface="Calibri"/>
              </a:rPr>
              <a:t>Helium IoT network</a:t>
            </a:r>
            <a:endParaRPr sz="210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36"/>
          <p:cNvSpPr txBox="1"/>
          <p:nvPr>
            <p:ph type="title"/>
          </p:nvPr>
        </p:nvSpPr>
        <p:spPr>
          <a:xfrm>
            <a:off x="628650" y="273844"/>
            <a:ext cx="7886700" cy="994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Lack of both technology and best practises for DAO operators</a:t>
            </a:r>
            <a:endParaRPr/>
          </a:p>
        </p:txBody>
      </p:sp>
      <p:sp>
        <p:nvSpPr>
          <p:cNvPr id="2068" name="Google Shape;2068;p236"/>
          <p:cNvSpPr txBox="1"/>
          <p:nvPr>
            <p:ph idx="1" type="body"/>
          </p:nvPr>
        </p:nvSpPr>
        <p:spPr>
          <a:xfrm>
            <a:off x="628650" y="1369224"/>
            <a:ext cx="7886700" cy="28407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750"/>
              </a:spcBef>
              <a:spcAft>
                <a:spcPts val="0"/>
              </a:spcAft>
              <a:buSzPts val="1800"/>
              <a:buChar char="-"/>
            </a:pPr>
            <a:r>
              <a:rPr lang="en"/>
              <a:t>High transaction fee encourage DAO member to “signal” through off-chain voting instead of on-chain voting. E.g:  Snapshot vs Tally</a:t>
            </a:r>
            <a:endParaRPr/>
          </a:p>
          <a:p>
            <a:pPr indent="-342900" lvl="0" marL="457200" rtl="0" algn="l">
              <a:lnSpc>
                <a:spcPct val="115000"/>
              </a:lnSpc>
              <a:spcBef>
                <a:spcPts val="0"/>
              </a:spcBef>
              <a:spcAft>
                <a:spcPts val="0"/>
              </a:spcAft>
              <a:buSzPts val="1800"/>
              <a:buChar char="-"/>
            </a:pPr>
            <a:r>
              <a:rPr lang="en"/>
              <a:t>DAO tools are primitive, lack of best practises and templates for DAO operators to follow. Hence, </a:t>
            </a:r>
            <a:r>
              <a:rPr lang="en" sz="2000"/>
              <a:t>“Too much power given to unprepared normies</a:t>
            </a:r>
            <a:r>
              <a:rPr lang="en"/>
              <a:t>” to facilitate large group collaboration</a:t>
            </a:r>
            <a:endParaRPr/>
          </a:p>
          <a:p>
            <a:pPr indent="-342900" lvl="1" marL="914400" rtl="0" algn="l">
              <a:lnSpc>
                <a:spcPct val="115000"/>
              </a:lnSpc>
              <a:spcBef>
                <a:spcPts val="0"/>
              </a:spcBef>
              <a:spcAft>
                <a:spcPts val="0"/>
              </a:spcAft>
              <a:buSzPts val="1800"/>
              <a:buChar char="-"/>
            </a:pPr>
            <a:r>
              <a:rPr lang="en"/>
              <a:t>Organization structure</a:t>
            </a:r>
            <a:endParaRPr/>
          </a:p>
          <a:p>
            <a:pPr indent="-342900" lvl="1" marL="914400" rtl="0" algn="l">
              <a:lnSpc>
                <a:spcPct val="115000"/>
              </a:lnSpc>
              <a:spcBef>
                <a:spcPts val="0"/>
              </a:spcBef>
              <a:spcAft>
                <a:spcPts val="0"/>
              </a:spcAft>
              <a:buSzPts val="1800"/>
              <a:buChar char="-"/>
            </a:pPr>
            <a:r>
              <a:rPr lang="en"/>
              <a:t>Voting mechanism</a:t>
            </a:r>
            <a:endParaRPr/>
          </a:p>
          <a:p>
            <a:pPr indent="-342900" lvl="1" marL="914400" rtl="0" algn="l">
              <a:lnSpc>
                <a:spcPct val="115000"/>
              </a:lnSpc>
              <a:spcBef>
                <a:spcPts val="0"/>
              </a:spcBef>
              <a:spcAft>
                <a:spcPts val="0"/>
              </a:spcAft>
              <a:buSzPts val="1800"/>
              <a:buChar char="-"/>
            </a:pPr>
            <a:r>
              <a:rPr lang="en"/>
              <a:t>Incentive structure</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23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C3D74"/>
              </a:buClr>
              <a:buSzPts val="4500"/>
              <a:buFont typeface="Arial"/>
              <a:buNone/>
            </a:pPr>
            <a:r>
              <a:rPr b="1" lang="en" sz="3600">
                <a:solidFill>
                  <a:srgbClr val="1C3D74"/>
                </a:solidFill>
                <a:latin typeface="Arial"/>
                <a:ea typeface="Arial"/>
                <a:cs typeface="Arial"/>
                <a:sym typeface="Arial"/>
              </a:rPr>
              <a:t>What DAO can solve versus not?</a:t>
            </a:r>
            <a:endParaRPr sz="3600"/>
          </a:p>
        </p:txBody>
      </p:sp>
      <p:sp>
        <p:nvSpPr>
          <p:cNvPr id="2074" name="Google Shape;2074;p237"/>
          <p:cNvSpPr txBox="1"/>
          <p:nvPr>
            <p:ph idx="1" type="body"/>
          </p:nvPr>
        </p:nvSpPr>
        <p:spPr>
          <a:xfrm>
            <a:off x="628650" y="1369219"/>
            <a:ext cx="7886700" cy="3263400"/>
          </a:xfrm>
          <a:prstGeom prst="rect">
            <a:avLst/>
          </a:prstGeom>
        </p:spPr>
        <p:txBody>
          <a:bodyPr anchorCtr="0" anchor="t" bIns="45700" lIns="91425" spcFirstLastPara="1" rIns="91425" wrap="square" tIns="45700">
            <a:normAutofit/>
          </a:bodyPr>
          <a:lstStyle/>
          <a:p>
            <a:pPr indent="-342900" lvl="0" marL="457200" rtl="0" algn="l">
              <a:lnSpc>
                <a:spcPct val="100000"/>
              </a:lnSpc>
              <a:spcBef>
                <a:spcPts val="750"/>
              </a:spcBef>
              <a:spcAft>
                <a:spcPts val="0"/>
              </a:spcAft>
              <a:buSzPts val="1800"/>
              <a:buChar char="●"/>
            </a:pPr>
            <a:r>
              <a:rPr lang="en"/>
              <a:t>Now, DAO is ONLY useful where no Real World Assets involved or Internet of Thing integration is high, esp. when “code is the only law”</a:t>
            </a:r>
            <a:endParaRPr/>
          </a:p>
          <a:p>
            <a:pPr indent="-342900" lvl="1" marL="914400" rtl="0" algn="l">
              <a:lnSpc>
                <a:spcPct val="100000"/>
              </a:lnSpc>
              <a:spcBef>
                <a:spcPts val="0"/>
              </a:spcBef>
              <a:spcAft>
                <a:spcPts val="0"/>
              </a:spcAft>
              <a:buSzPts val="1800"/>
              <a:buChar char="○"/>
            </a:pPr>
            <a:r>
              <a:rPr lang="en"/>
              <a:t>If CODE enforceability is low then DAO is still vital in fields whereas blockchain’s </a:t>
            </a:r>
            <a:r>
              <a:rPr b="1" lang="en"/>
              <a:t>immutable nature</a:t>
            </a:r>
            <a:r>
              <a:rPr lang="en"/>
              <a:t> is valuable </a:t>
            </a:r>
            <a:endParaRPr/>
          </a:p>
          <a:p>
            <a:pPr indent="-342900" lvl="0" marL="457200" rtl="0" algn="l">
              <a:lnSpc>
                <a:spcPct val="100000"/>
              </a:lnSpc>
              <a:spcBef>
                <a:spcPts val="0"/>
              </a:spcBef>
              <a:spcAft>
                <a:spcPts val="0"/>
              </a:spcAft>
              <a:buSzPts val="1800"/>
              <a:buChar char="●"/>
            </a:pPr>
            <a:r>
              <a:rPr lang="en"/>
              <a:t>DAO is not helpful whereas “code is law” is not desired or limited</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238"/>
          <p:cNvSpPr txBox="1"/>
          <p:nvPr>
            <p:ph type="title"/>
          </p:nvPr>
        </p:nvSpPr>
        <p:spPr>
          <a:xfrm>
            <a:off x="628650" y="273844"/>
            <a:ext cx="7886700" cy="9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600"/>
              <a:t>Now, DAO is ONLY useful where no RWA involved or IoT integration is high, esp. when </a:t>
            </a:r>
            <a:r>
              <a:rPr b="1" lang="en" sz="2600"/>
              <a:t>“code is the only law”</a:t>
            </a:r>
            <a:endParaRPr b="1" sz="2600"/>
          </a:p>
        </p:txBody>
      </p:sp>
      <p:sp>
        <p:nvSpPr>
          <p:cNvPr id="2081" name="Google Shape;2081;p238"/>
          <p:cNvSpPr txBox="1"/>
          <p:nvPr>
            <p:ph idx="1" type="body"/>
          </p:nvPr>
        </p:nvSpPr>
        <p:spPr>
          <a:xfrm>
            <a:off x="628650" y="1369219"/>
            <a:ext cx="7886700" cy="3263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
              <a:t>DAO is useful when its on-chain decision is </a:t>
            </a:r>
            <a:r>
              <a:rPr b="1" lang="en"/>
              <a:t>enforceable</a:t>
            </a:r>
            <a:r>
              <a:rPr lang="en"/>
              <a:t>:</a:t>
            </a:r>
            <a:endParaRPr/>
          </a:p>
          <a:p>
            <a:pPr indent="-342900" lvl="0" marL="457200" rtl="0" algn="l">
              <a:spcBef>
                <a:spcPts val="750"/>
              </a:spcBef>
              <a:spcAft>
                <a:spcPts val="0"/>
              </a:spcAft>
              <a:buSzPts val="1800"/>
              <a:buChar char="-"/>
            </a:pPr>
            <a:r>
              <a:rPr lang="en"/>
              <a:t>Pure digital service, e.g: digital content, crypto crowdsourcing investment, finance service, etc.</a:t>
            </a:r>
            <a:endParaRPr/>
          </a:p>
          <a:p>
            <a:pPr indent="-342900" lvl="0" marL="457200" rtl="0" algn="l">
              <a:spcBef>
                <a:spcPts val="750"/>
              </a:spcBef>
              <a:spcAft>
                <a:spcPts val="0"/>
              </a:spcAft>
              <a:buSzPts val="1800"/>
              <a:buChar char="-"/>
            </a:pPr>
            <a:r>
              <a:rPr lang="en"/>
              <a:t>Highly digitalized logistics system, e.g: smart city,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239"/>
          <p:cNvSpPr txBox="1"/>
          <p:nvPr>
            <p:ph type="title"/>
          </p:nvPr>
        </p:nvSpPr>
        <p:spPr>
          <a:xfrm>
            <a:off x="628650" y="273844"/>
            <a:ext cx="7886700" cy="994200"/>
          </a:xfrm>
          <a:prstGeom prst="rect">
            <a:avLst/>
          </a:prstGeom>
        </p:spPr>
        <p:txBody>
          <a:bodyPr anchorCtr="0" anchor="ctr" bIns="45700" lIns="91425" spcFirstLastPara="1" rIns="91425" wrap="square" tIns="45700">
            <a:normAutofit/>
          </a:bodyPr>
          <a:lstStyle/>
          <a:p>
            <a:pPr indent="0" lvl="0" marL="0" rtl="0" algn="l">
              <a:spcBef>
                <a:spcPts val="750"/>
              </a:spcBef>
              <a:spcAft>
                <a:spcPts val="0"/>
              </a:spcAft>
              <a:buNone/>
            </a:pPr>
            <a:r>
              <a:rPr lang="en" sz="2100"/>
              <a:t>If enforceability is low then DAO is still vital in fields whereas blockchain’s </a:t>
            </a:r>
            <a:r>
              <a:rPr b="1" lang="en" sz="2100"/>
              <a:t>immutable nature</a:t>
            </a:r>
            <a:r>
              <a:rPr lang="en" sz="2100"/>
              <a:t> is valuable</a:t>
            </a:r>
            <a:endParaRPr/>
          </a:p>
        </p:txBody>
      </p:sp>
      <p:sp>
        <p:nvSpPr>
          <p:cNvPr id="2088" name="Google Shape;2088;p239"/>
          <p:cNvSpPr txBox="1"/>
          <p:nvPr>
            <p:ph idx="1" type="body"/>
          </p:nvPr>
        </p:nvSpPr>
        <p:spPr>
          <a:xfrm>
            <a:off x="628650" y="1369225"/>
            <a:ext cx="3381300" cy="2602800"/>
          </a:xfrm>
          <a:prstGeom prst="rect">
            <a:avLst/>
          </a:prstGeom>
        </p:spPr>
        <p:txBody>
          <a:bodyPr anchorCtr="0" anchor="t" bIns="45700" lIns="91425" spcFirstLastPara="1" rIns="91425" wrap="square" tIns="45700">
            <a:normAutofit fontScale="92500" lnSpcReduction="20000"/>
          </a:bodyPr>
          <a:lstStyle/>
          <a:p>
            <a:pPr indent="-334327" lvl="0" marL="457200" rtl="0" algn="l">
              <a:lnSpc>
                <a:spcPct val="100000"/>
              </a:lnSpc>
              <a:spcBef>
                <a:spcPts val="750"/>
              </a:spcBef>
              <a:spcAft>
                <a:spcPts val="0"/>
              </a:spcAft>
              <a:buSzPct val="85714"/>
              <a:buChar char="-"/>
            </a:pPr>
            <a:r>
              <a:rPr lang="en"/>
              <a:t>Certification &amp; digital verification, e.g: carbon market, notarize, digital identity for both human and object, asset management, etc.</a:t>
            </a:r>
            <a:br>
              <a:rPr lang="en"/>
            </a:br>
            <a:endParaRPr/>
          </a:p>
          <a:p>
            <a:pPr indent="-334327" lvl="0" marL="457200" rtl="0" algn="l">
              <a:lnSpc>
                <a:spcPct val="100000"/>
              </a:lnSpc>
              <a:spcBef>
                <a:spcPts val="0"/>
              </a:spcBef>
              <a:spcAft>
                <a:spcPts val="0"/>
              </a:spcAft>
              <a:buSzPct val="85714"/>
              <a:buChar char="-"/>
            </a:pPr>
            <a:r>
              <a:rPr lang="en"/>
              <a:t>Reputation-related: bureaucracy, public opinion aggregation</a:t>
            </a:r>
            <a:endParaRPr/>
          </a:p>
        </p:txBody>
      </p:sp>
      <p:pic>
        <p:nvPicPr>
          <p:cNvPr id="2089" name="Google Shape;2089;p239"/>
          <p:cNvPicPr preferRelativeResize="0"/>
          <p:nvPr/>
        </p:nvPicPr>
        <p:blipFill>
          <a:blip r:embed="rId3">
            <a:alphaModFix/>
          </a:blip>
          <a:stretch>
            <a:fillRect/>
          </a:stretch>
        </p:blipFill>
        <p:spPr>
          <a:xfrm>
            <a:off x="4343825" y="2303350"/>
            <a:ext cx="3745577" cy="1973375"/>
          </a:xfrm>
          <a:prstGeom prst="rect">
            <a:avLst/>
          </a:prstGeom>
          <a:noFill/>
          <a:ln>
            <a:noFill/>
          </a:ln>
        </p:spPr>
      </p:pic>
      <p:sp>
        <p:nvSpPr>
          <p:cNvPr id="2090" name="Google Shape;2090;p239"/>
          <p:cNvSpPr txBox="1"/>
          <p:nvPr/>
        </p:nvSpPr>
        <p:spPr>
          <a:xfrm>
            <a:off x="3924300" y="4191000"/>
            <a:ext cx="4543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Syncvote.com: a tool to design and run a workflow on-chain</a:t>
            </a:r>
            <a:endParaRPr sz="1300">
              <a:solidFill>
                <a:schemeClr val="dk1"/>
              </a:solidFill>
              <a:latin typeface="Calibri"/>
              <a:ea typeface="Calibri"/>
              <a:cs typeface="Calibri"/>
              <a:sym typeface="Calibri"/>
            </a:endParaRPr>
          </a:p>
        </p:txBody>
      </p:sp>
      <p:pic>
        <p:nvPicPr>
          <p:cNvPr id="2091" name="Google Shape;2091;p239"/>
          <p:cNvPicPr preferRelativeResize="0"/>
          <p:nvPr/>
        </p:nvPicPr>
        <p:blipFill>
          <a:blip r:embed="rId4">
            <a:alphaModFix/>
          </a:blip>
          <a:stretch>
            <a:fillRect/>
          </a:stretch>
        </p:blipFill>
        <p:spPr>
          <a:xfrm>
            <a:off x="4343825" y="1186900"/>
            <a:ext cx="1676401" cy="887850"/>
          </a:xfrm>
          <a:prstGeom prst="rect">
            <a:avLst/>
          </a:prstGeom>
          <a:noFill/>
          <a:ln>
            <a:noFill/>
          </a:ln>
        </p:spPr>
      </p:pic>
      <p:sp>
        <p:nvSpPr>
          <p:cNvPr id="2092" name="Google Shape;2092;p239"/>
          <p:cNvSpPr txBox="1"/>
          <p:nvPr/>
        </p:nvSpPr>
        <p:spPr>
          <a:xfrm>
            <a:off x="4243775" y="2074750"/>
            <a:ext cx="18765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1"/>
                </a:solidFill>
                <a:latin typeface="Calibri"/>
                <a:ea typeface="Calibri"/>
                <a:cs typeface="Calibri"/>
                <a:sym typeface="Calibri"/>
              </a:rPr>
              <a:t>6DyHVbVPstZeJF1gxxADb55FApENyPFHPrwrHjWpSKS2</a:t>
            </a:r>
            <a:endParaRPr sz="6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 Up &amp; Login</a:t>
            </a:r>
            <a:endParaRPr/>
          </a:p>
        </p:txBody>
      </p:sp>
      <p:pic>
        <p:nvPicPr>
          <p:cNvPr id="1163" name="Google Shape;1163;p114"/>
          <p:cNvPicPr preferRelativeResize="0"/>
          <p:nvPr/>
        </p:nvPicPr>
        <p:blipFill>
          <a:blip r:embed="rId3">
            <a:alphaModFix/>
          </a:blip>
          <a:stretch>
            <a:fillRect/>
          </a:stretch>
        </p:blipFill>
        <p:spPr>
          <a:xfrm>
            <a:off x="5017250" y="1149425"/>
            <a:ext cx="3738850" cy="2523050"/>
          </a:xfrm>
          <a:prstGeom prst="rect">
            <a:avLst/>
          </a:prstGeom>
          <a:noFill/>
          <a:ln>
            <a:noFill/>
          </a:ln>
        </p:spPr>
      </p:pic>
      <p:sp>
        <p:nvSpPr>
          <p:cNvPr id="1164" name="Google Shape;1164;p114"/>
          <p:cNvSpPr txBox="1"/>
          <p:nvPr>
            <p:ph idx="1" type="body"/>
          </p:nvPr>
        </p:nvSpPr>
        <p:spPr>
          <a:xfrm>
            <a:off x="311700" y="1152475"/>
            <a:ext cx="4366200" cy="3235500"/>
          </a:xfrm>
          <a:prstGeom prst="rect">
            <a:avLst/>
          </a:prstGeom>
        </p:spPr>
        <p:txBody>
          <a:bodyPr anchorCtr="0" anchor="t" bIns="91425" lIns="91425" spcFirstLastPara="1" rIns="91425" wrap="square" tIns="91425">
            <a:normAutofit lnSpcReduction="10000"/>
          </a:bodyPr>
          <a:lstStyle/>
          <a:p>
            <a:pPr indent="-342900" lvl="0" marL="457200" rtl="0" algn="just">
              <a:lnSpc>
                <a:spcPct val="150000"/>
              </a:lnSpc>
              <a:spcBef>
                <a:spcPts val="0"/>
              </a:spcBef>
              <a:spcAft>
                <a:spcPts val="0"/>
              </a:spcAft>
              <a:buSzPts val="1800"/>
              <a:buChar char="-"/>
            </a:pPr>
            <a:r>
              <a:rPr lang="en"/>
              <a:t>Centralized of risk</a:t>
            </a:r>
            <a:endParaRPr/>
          </a:p>
          <a:p>
            <a:pPr indent="-317500" lvl="1" marL="914400" rtl="0" algn="just">
              <a:lnSpc>
                <a:spcPct val="150000"/>
              </a:lnSpc>
              <a:spcBef>
                <a:spcPts val="0"/>
              </a:spcBef>
              <a:spcAft>
                <a:spcPts val="0"/>
              </a:spcAft>
              <a:buSzPts val="1400"/>
              <a:buChar char="-"/>
            </a:pPr>
            <a:r>
              <a:rPr lang="en"/>
              <a:t>Server has to store “password” or encrypted version of “password”</a:t>
            </a:r>
            <a:endParaRPr/>
          </a:p>
          <a:p>
            <a:pPr indent="-317500" lvl="1" marL="914400" rtl="0" algn="just">
              <a:lnSpc>
                <a:spcPct val="150000"/>
              </a:lnSpc>
              <a:spcBef>
                <a:spcPts val="0"/>
              </a:spcBef>
              <a:spcAft>
                <a:spcPts val="0"/>
              </a:spcAft>
              <a:buSzPts val="1400"/>
              <a:buChar char="-"/>
            </a:pPr>
            <a:r>
              <a:rPr lang="en"/>
              <a:t>In real world, server store “token” to let user gain access to services</a:t>
            </a:r>
            <a:endParaRPr/>
          </a:p>
          <a:p>
            <a:pPr indent="-342900" lvl="0" marL="457200" rtl="0" algn="just">
              <a:lnSpc>
                <a:spcPct val="150000"/>
              </a:lnSpc>
              <a:spcBef>
                <a:spcPts val="0"/>
              </a:spcBef>
              <a:spcAft>
                <a:spcPts val="0"/>
              </a:spcAft>
              <a:buSzPts val="1800"/>
              <a:buChar char="-"/>
            </a:pPr>
            <a:r>
              <a:rPr lang="en"/>
              <a:t>Cannot apply this model to public blockchain since every validators share information &amp; everyone can be a validator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7" name="Shape 2097"/>
        <p:cNvGrpSpPr/>
        <p:nvPr/>
      </p:nvGrpSpPr>
      <p:grpSpPr>
        <a:xfrm>
          <a:off x="0" y="0"/>
          <a:ext cx="0" cy="0"/>
          <a:chOff x="0" y="0"/>
          <a:chExt cx="0" cy="0"/>
        </a:xfrm>
      </p:grpSpPr>
      <p:sp>
        <p:nvSpPr>
          <p:cNvPr id="2098" name="Google Shape;2098;p240"/>
          <p:cNvSpPr txBox="1"/>
          <p:nvPr>
            <p:ph type="title"/>
          </p:nvPr>
        </p:nvSpPr>
        <p:spPr>
          <a:xfrm>
            <a:off x="628650" y="273850"/>
            <a:ext cx="7734600" cy="994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DAO is not helpful whereas “code is law” is not desired or limited</a:t>
            </a:r>
            <a:endParaRPr/>
          </a:p>
        </p:txBody>
      </p:sp>
      <p:sp>
        <p:nvSpPr>
          <p:cNvPr id="2099" name="Google Shape;2099;p240"/>
          <p:cNvSpPr txBox="1"/>
          <p:nvPr>
            <p:ph idx="1" type="body"/>
          </p:nvPr>
        </p:nvSpPr>
        <p:spPr>
          <a:xfrm>
            <a:off x="628650" y="1369225"/>
            <a:ext cx="3791100" cy="32634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 sz="1800"/>
              <a:t>Same-sovereignty parties within </a:t>
            </a:r>
            <a:r>
              <a:rPr b="1" lang="en" sz="1800" u="sng">
                <a:solidFill>
                  <a:srgbClr val="FF0000"/>
                </a:solidFill>
              </a:rPr>
              <a:t>high</a:t>
            </a:r>
            <a:r>
              <a:rPr lang="en" sz="1800"/>
              <a:t> authoritative nature</a:t>
            </a:r>
            <a:endParaRPr sz="1800"/>
          </a:p>
          <a:p>
            <a:pPr indent="-342900" lvl="1" marL="914400" rtl="0" algn="l">
              <a:spcBef>
                <a:spcPts val="0"/>
              </a:spcBef>
              <a:spcAft>
                <a:spcPts val="0"/>
              </a:spcAft>
              <a:buSzPts val="1800"/>
              <a:buChar char="-"/>
            </a:pPr>
            <a:r>
              <a:rPr lang="en"/>
              <a:t>The smaller the number of parties, the less DAO is needed</a:t>
            </a:r>
            <a:br>
              <a:rPr lang="en"/>
            </a:br>
            <a:r>
              <a:rPr lang="en"/>
              <a:t>e.g: UN Security Council</a:t>
            </a:r>
            <a:br>
              <a:rPr lang="en"/>
            </a:br>
            <a:endParaRPr/>
          </a:p>
          <a:p>
            <a:pPr indent="-342900" lvl="0" marL="457200" rtl="0" algn="l">
              <a:spcBef>
                <a:spcPts val="0"/>
              </a:spcBef>
              <a:spcAft>
                <a:spcPts val="0"/>
              </a:spcAft>
              <a:buSzPts val="1800"/>
              <a:buChar char="-"/>
            </a:pPr>
            <a:r>
              <a:rPr lang="en" sz="1800"/>
              <a:t>Whereas enforcing decision is not implemented or prioritized</a:t>
            </a:r>
            <a:br>
              <a:rPr lang="en" sz="1800"/>
            </a:br>
            <a:r>
              <a:rPr lang="en" sz="1800"/>
              <a:t>e.g: UN General Assembly</a:t>
            </a:r>
            <a:endParaRPr sz="1800"/>
          </a:p>
        </p:txBody>
      </p:sp>
      <p:pic>
        <p:nvPicPr>
          <p:cNvPr id="2100" name="Google Shape;2100;p240"/>
          <p:cNvPicPr preferRelativeResize="0"/>
          <p:nvPr/>
        </p:nvPicPr>
        <p:blipFill>
          <a:blip r:embed="rId3">
            <a:alphaModFix/>
          </a:blip>
          <a:stretch>
            <a:fillRect/>
          </a:stretch>
        </p:blipFill>
        <p:spPr>
          <a:xfrm>
            <a:off x="4572000" y="1364924"/>
            <a:ext cx="3791100" cy="241365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241"/>
          <p:cNvSpPr txBox="1"/>
          <p:nvPr>
            <p:ph type="title"/>
          </p:nvPr>
        </p:nvSpPr>
        <p:spPr>
          <a:xfrm>
            <a:off x="628650" y="273844"/>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Conclusion</a:t>
            </a:r>
            <a:endParaRPr/>
          </a:p>
        </p:txBody>
      </p:sp>
      <p:sp>
        <p:nvSpPr>
          <p:cNvPr id="2107" name="Google Shape;2107;p241"/>
          <p:cNvSpPr txBox="1"/>
          <p:nvPr>
            <p:ph idx="1" type="body"/>
          </p:nvPr>
        </p:nvSpPr>
        <p:spPr>
          <a:xfrm>
            <a:off x="628650" y="1369225"/>
            <a:ext cx="3676500" cy="3263400"/>
          </a:xfrm>
          <a:prstGeom prst="rect">
            <a:avLst/>
          </a:prstGeom>
        </p:spPr>
        <p:txBody>
          <a:bodyPr anchorCtr="0" anchor="t" bIns="45700" lIns="91425" spcFirstLastPara="1" rIns="91425" wrap="square" tIns="45700">
            <a:normAutofit/>
          </a:bodyPr>
          <a:lstStyle/>
          <a:p>
            <a:pPr indent="-294299" lvl="0" marL="269999" rtl="0" algn="just">
              <a:lnSpc>
                <a:spcPct val="100000"/>
              </a:lnSpc>
              <a:spcBef>
                <a:spcPts val="750"/>
              </a:spcBef>
              <a:spcAft>
                <a:spcPts val="0"/>
              </a:spcAft>
              <a:buSzPts val="1800"/>
              <a:buChar char="●"/>
            </a:pPr>
            <a:r>
              <a:rPr lang="en" sz="1800"/>
              <a:t>DAO is an organizational evolution in the Digital Age.</a:t>
            </a:r>
            <a:endParaRPr sz="1800"/>
          </a:p>
          <a:p>
            <a:pPr indent="-294299" lvl="0" marL="269999" rtl="0" algn="just">
              <a:lnSpc>
                <a:spcPct val="100000"/>
              </a:lnSpc>
              <a:spcBef>
                <a:spcPts val="0"/>
              </a:spcBef>
              <a:spcAft>
                <a:spcPts val="0"/>
              </a:spcAft>
              <a:buSzPts val="1800"/>
              <a:buChar char="●"/>
            </a:pPr>
            <a:r>
              <a:rPr lang="en" sz="1800"/>
              <a:t>Despite its efficiency, it is facing short term challenges from lack of digitalised real world assets. </a:t>
            </a:r>
            <a:endParaRPr sz="1800"/>
          </a:p>
          <a:p>
            <a:pPr indent="-294299" lvl="0" marL="269999" rtl="0" algn="just">
              <a:lnSpc>
                <a:spcPct val="100000"/>
              </a:lnSpc>
              <a:spcBef>
                <a:spcPts val="0"/>
              </a:spcBef>
              <a:spcAft>
                <a:spcPts val="0"/>
              </a:spcAft>
              <a:buSzPts val="1800"/>
              <a:buChar char="●"/>
            </a:pPr>
            <a:r>
              <a:rPr lang="en" sz="1800"/>
              <a:t>DAO adoption might immensely boost the productivity of existing organisations, given birth to new ones. Thus, potentially drag us out of economic depression. </a:t>
            </a:r>
            <a:endParaRPr sz="1800"/>
          </a:p>
        </p:txBody>
      </p:sp>
      <p:sp>
        <p:nvSpPr>
          <p:cNvPr id="2108" name="Google Shape;2108;p241"/>
          <p:cNvSpPr txBox="1"/>
          <p:nvPr/>
        </p:nvSpPr>
        <p:spPr>
          <a:xfrm>
            <a:off x="4389850" y="1523025"/>
            <a:ext cx="2001900" cy="939600"/>
          </a:xfrm>
          <a:prstGeom prst="rect">
            <a:avLst/>
          </a:prstGeom>
          <a:solidFill>
            <a:srgbClr val="F4CCCC"/>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alibri"/>
                <a:ea typeface="Calibri"/>
                <a:cs typeface="Calibri"/>
                <a:sym typeface="Calibri"/>
              </a:rPr>
              <a:t>Phase 1: Build the Treasury</a:t>
            </a:r>
            <a:endParaRPr b="1" sz="2100">
              <a:solidFill>
                <a:schemeClr val="dk1"/>
              </a:solidFill>
              <a:latin typeface="Calibri"/>
              <a:ea typeface="Calibri"/>
              <a:cs typeface="Calibri"/>
              <a:sym typeface="Calibri"/>
            </a:endParaRPr>
          </a:p>
        </p:txBody>
      </p:sp>
      <p:sp>
        <p:nvSpPr>
          <p:cNvPr id="2109" name="Google Shape;2109;p241"/>
          <p:cNvSpPr txBox="1"/>
          <p:nvPr/>
        </p:nvSpPr>
        <p:spPr>
          <a:xfrm>
            <a:off x="5582365" y="2537758"/>
            <a:ext cx="2001900" cy="939600"/>
          </a:xfrm>
          <a:prstGeom prst="rect">
            <a:avLst/>
          </a:prstGeom>
          <a:solidFill>
            <a:srgbClr val="FFF2CC"/>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Phase 2: Discover the Crowd’s Preference and Enforce it</a:t>
            </a:r>
            <a:endParaRPr b="1" sz="1600">
              <a:solidFill>
                <a:schemeClr val="dk1"/>
              </a:solidFill>
              <a:latin typeface="Calibri"/>
              <a:ea typeface="Calibri"/>
              <a:cs typeface="Calibri"/>
              <a:sym typeface="Calibri"/>
            </a:endParaRPr>
          </a:p>
        </p:txBody>
      </p:sp>
      <p:sp>
        <p:nvSpPr>
          <p:cNvPr id="2110" name="Google Shape;2110;p241"/>
          <p:cNvSpPr txBox="1"/>
          <p:nvPr/>
        </p:nvSpPr>
        <p:spPr>
          <a:xfrm>
            <a:off x="7901633" y="2762431"/>
            <a:ext cx="1038900" cy="4902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Calibri"/>
                <a:ea typeface="Calibri"/>
                <a:cs typeface="Calibri"/>
                <a:sym typeface="Calibri"/>
              </a:rPr>
              <a:t>Voting System</a:t>
            </a:r>
            <a:endParaRPr sz="1600">
              <a:solidFill>
                <a:schemeClr val="dk1"/>
              </a:solidFill>
              <a:latin typeface="Calibri"/>
              <a:ea typeface="Calibri"/>
              <a:cs typeface="Calibri"/>
              <a:sym typeface="Calibri"/>
            </a:endParaRPr>
          </a:p>
        </p:txBody>
      </p:sp>
      <p:sp>
        <p:nvSpPr>
          <p:cNvPr id="2111" name="Google Shape;2111;p241"/>
          <p:cNvSpPr txBox="1"/>
          <p:nvPr/>
        </p:nvSpPr>
        <p:spPr>
          <a:xfrm>
            <a:off x="7901633" y="1747698"/>
            <a:ext cx="1038900" cy="4902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alibri"/>
                <a:ea typeface="Calibri"/>
                <a:cs typeface="Calibri"/>
                <a:sym typeface="Calibri"/>
              </a:rPr>
              <a:t>Treasury</a:t>
            </a:r>
            <a:endParaRPr sz="1800">
              <a:solidFill>
                <a:schemeClr val="dk1"/>
              </a:solidFill>
              <a:latin typeface="Calibri"/>
              <a:ea typeface="Calibri"/>
              <a:cs typeface="Calibri"/>
              <a:sym typeface="Calibri"/>
            </a:endParaRPr>
          </a:p>
        </p:txBody>
      </p:sp>
      <p:sp>
        <p:nvSpPr>
          <p:cNvPr id="2112" name="Google Shape;2112;p241"/>
          <p:cNvSpPr txBox="1"/>
          <p:nvPr/>
        </p:nvSpPr>
        <p:spPr>
          <a:xfrm>
            <a:off x="4392742" y="2746525"/>
            <a:ext cx="957000" cy="5178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Community and Team</a:t>
            </a:r>
            <a:endParaRPr sz="1100">
              <a:solidFill>
                <a:schemeClr val="dk1"/>
              </a:solidFill>
              <a:latin typeface="Calibri"/>
              <a:ea typeface="Calibri"/>
              <a:cs typeface="Calibri"/>
              <a:sym typeface="Calibri"/>
            </a:endParaRPr>
          </a:p>
        </p:txBody>
      </p:sp>
      <p:cxnSp>
        <p:nvCxnSpPr>
          <p:cNvPr id="2113" name="Google Shape;2113;p241"/>
          <p:cNvCxnSpPr>
            <a:endCxn id="2112" idx="0"/>
          </p:cNvCxnSpPr>
          <p:nvPr/>
        </p:nvCxnSpPr>
        <p:spPr>
          <a:xfrm>
            <a:off x="4867942" y="2445625"/>
            <a:ext cx="3300" cy="300900"/>
          </a:xfrm>
          <a:prstGeom prst="straightConnector1">
            <a:avLst/>
          </a:prstGeom>
          <a:noFill/>
          <a:ln cap="flat" cmpd="sng" w="9525">
            <a:solidFill>
              <a:schemeClr val="dk2"/>
            </a:solidFill>
            <a:prstDash val="solid"/>
            <a:round/>
            <a:headEnd len="med" w="med" type="none"/>
            <a:tailEnd len="med" w="med" type="none"/>
          </a:ln>
        </p:spPr>
      </p:cxnSp>
      <p:cxnSp>
        <p:nvCxnSpPr>
          <p:cNvPr id="2114" name="Google Shape;2114;p241"/>
          <p:cNvCxnSpPr>
            <a:stCxn id="2112" idx="3"/>
            <a:endCxn id="2109" idx="1"/>
          </p:cNvCxnSpPr>
          <p:nvPr/>
        </p:nvCxnSpPr>
        <p:spPr>
          <a:xfrm>
            <a:off x="5349742" y="3005425"/>
            <a:ext cx="232500" cy="2100"/>
          </a:xfrm>
          <a:prstGeom prst="straightConnector1">
            <a:avLst/>
          </a:prstGeom>
          <a:noFill/>
          <a:ln cap="flat" cmpd="sng" w="9525">
            <a:solidFill>
              <a:schemeClr val="dk2"/>
            </a:solidFill>
            <a:prstDash val="solid"/>
            <a:round/>
            <a:headEnd len="med" w="med" type="none"/>
            <a:tailEnd len="med" w="med" type="none"/>
          </a:ln>
        </p:spPr>
      </p:cxnSp>
      <p:cxnSp>
        <p:nvCxnSpPr>
          <p:cNvPr id="2115" name="Google Shape;2115;p241"/>
          <p:cNvCxnSpPr>
            <a:stCxn id="2109" idx="3"/>
            <a:endCxn id="2110" idx="1"/>
          </p:cNvCxnSpPr>
          <p:nvPr/>
        </p:nvCxnSpPr>
        <p:spPr>
          <a:xfrm>
            <a:off x="7584265" y="3007558"/>
            <a:ext cx="317400" cy="0"/>
          </a:xfrm>
          <a:prstGeom prst="straightConnector1">
            <a:avLst/>
          </a:prstGeom>
          <a:noFill/>
          <a:ln cap="flat" cmpd="sng" w="9525">
            <a:solidFill>
              <a:schemeClr val="dk2"/>
            </a:solidFill>
            <a:prstDash val="solid"/>
            <a:round/>
            <a:headEnd len="med" w="med" type="none"/>
            <a:tailEnd len="med" w="med" type="none"/>
          </a:ln>
        </p:spPr>
      </p:cxnSp>
      <p:cxnSp>
        <p:nvCxnSpPr>
          <p:cNvPr id="2116" name="Google Shape;2116;p241"/>
          <p:cNvCxnSpPr>
            <a:stCxn id="2110" idx="0"/>
            <a:endCxn id="2111" idx="2"/>
          </p:cNvCxnSpPr>
          <p:nvPr/>
        </p:nvCxnSpPr>
        <p:spPr>
          <a:xfrm rot="10800000">
            <a:off x="8421083" y="2238031"/>
            <a:ext cx="0" cy="524400"/>
          </a:xfrm>
          <a:prstGeom prst="straightConnector1">
            <a:avLst/>
          </a:prstGeom>
          <a:noFill/>
          <a:ln cap="flat" cmpd="sng" w="9525">
            <a:solidFill>
              <a:schemeClr val="dk2"/>
            </a:solidFill>
            <a:prstDash val="solid"/>
            <a:round/>
            <a:headEnd len="med" w="med" type="none"/>
            <a:tailEnd len="med" w="med" type="none"/>
          </a:ln>
        </p:spPr>
      </p:cxnSp>
      <p:cxnSp>
        <p:nvCxnSpPr>
          <p:cNvPr id="2117" name="Google Shape;2117;p241"/>
          <p:cNvCxnSpPr>
            <a:stCxn id="2108" idx="3"/>
            <a:endCxn id="2111" idx="1"/>
          </p:cNvCxnSpPr>
          <p:nvPr/>
        </p:nvCxnSpPr>
        <p:spPr>
          <a:xfrm>
            <a:off x="6391750" y="1992825"/>
            <a:ext cx="1509900" cy="0"/>
          </a:xfrm>
          <a:prstGeom prst="straightConnector1">
            <a:avLst/>
          </a:prstGeom>
          <a:noFill/>
          <a:ln cap="flat" cmpd="sng" w="9525">
            <a:solidFill>
              <a:schemeClr val="dk2"/>
            </a:solidFill>
            <a:prstDash val="solid"/>
            <a:round/>
            <a:headEnd len="med" w="med" type="none"/>
            <a:tailEnd len="med" w="med" type="none"/>
          </a:ln>
        </p:spPr>
      </p:cxnSp>
      <p:sp>
        <p:nvSpPr>
          <p:cNvPr id="2118" name="Google Shape;2118;p241"/>
          <p:cNvSpPr txBox="1"/>
          <p:nvPr>
            <p:ph type="title"/>
          </p:nvPr>
        </p:nvSpPr>
        <p:spPr>
          <a:xfrm>
            <a:off x="4386575" y="3638425"/>
            <a:ext cx="4393500" cy="517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sz="2000"/>
              <a:t>DAO model</a:t>
            </a:r>
            <a:endParaRPr sz="20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242"/>
          <p:cNvSpPr txBox="1"/>
          <p:nvPr>
            <p:ph type="title"/>
          </p:nvPr>
        </p:nvSpPr>
        <p:spPr>
          <a:xfrm>
            <a:off x="628650" y="-6"/>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References</a:t>
            </a:r>
            <a:endParaRPr/>
          </a:p>
        </p:txBody>
      </p:sp>
      <p:sp>
        <p:nvSpPr>
          <p:cNvPr id="2125" name="Google Shape;2125;p242"/>
          <p:cNvSpPr txBox="1"/>
          <p:nvPr>
            <p:ph idx="1" type="body"/>
          </p:nvPr>
        </p:nvSpPr>
        <p:spPr>
          <a:xfrm>
            <a:off x="628650" y="784600"/>
            <a:ext cx="8157000" cy="3690600"/>
          </a:xfrm>
          <a:prstGeom prst="rect">
            <a:avLst/>
          </a:prstGeom>
        </p:spPr>
        <p:txBody>
          <a:bodyPr anchorCtr="0" anchor="t" bIns="45700" lIns="91425" spcFirstLastPara="1" rIns="91425" wrap="square" tIns="45700">
            <a:normAutofit fontScale="85000" lnSpcReduction="20000"/>
          </a:bodyPr>
          <a:lstStyle/>
          <a:p>
            <a:pPr indent="0" lvl="0" marL="0" rtl="0" algn="l">
              <a:spcBef>
                <a:spcPts val="750"/>
              </a:spcBef>
              <a:spcAft>
                <a:spcPts val="0"/>
              </a:spcAft>
              <a:buNone/>
            </a:pPr>
            <a:r>
              <a:rPr lang="en" sz="1500"/>
              <a:t>Kleros, F. A., Founder &amp;. CEO at, &amp; Assas, B. D., Professor at Université Paris 2. Panthéon. (2021). When Online Dispute Resolution Meets Blockchain: The Birth of Decentralized Justice. </a:t>
            </a:r>
            <a:r>
              <a:rPr i="1" lang="en" sz="1500"/>
              <a:t>Stanford Journal of Blockchain Law &amp; Policy</a:t>
            </a:r>
            <a:r>
              <a:rPr lang="en" sz="1500"/>
              <a:t>. </a:t>
            </a:r>
            <a:r>
              <a:rPr lang="en" sz="1500" u="sng">
                <a:solidFill>
                  <a:schemeClr val="hlink"/>
                </a:solidFill>
                <a:hlinkClick r:id="rId3"/>
              </a:rPr>
              <a:t>https://stanford-jblp.pubpub.org/pub/birth-of-decentralized-justice</a:t>
            </a:r>
            <a:endParaRPr sz="1500"/>
          </a:p>
          <a:p>
            <a:pPr indent="0" lvl="0" marL="0" rtl="0" algn="l">
              <a:spcBef>
                <a:spcPts val="750"/>
              </a:spcBef>
              <a:spcAft>
                <a:spcPts val="0"/>
              </a:spcAft>
              <a:buNone/>
            </a:pPr>
            <a:br>
              <a:rPr lang="en" sz="1500"/>
            </a:br>
            <a:r>
              <a:rPr lang="en" sz="1500"/>
              <a:t>Posner, E. A., &amp; Weyl, E. Glen. (2015). Voting squared: quadratic voting in democratic politics. </a:t>
            </a:r>
            <a:r>
              <a:rPr i="1" lang="en" sz="1500"/>
              <a:t>Vanderbilt Law Review</a:t>
            </a:r>
            <a:r>
              <a:rPr lang="en" sz="1500"/>
              <a:t>, 68(2), 441-500.</a:t>
            </a:r>
            <a:endParaRPr sz="1500"/>
          </a:p>
          <a:p>
            <a:pPr indent="0" lvl="0" marL="0" rtl="0" algn="l">
              <a:spcBef>
                <a:spcPts val="750"/>
              </a:spcBef>
              <a:spcAft>
                <a:spcPts val="0"/>
              </a:spcAft>
              <a:buClr>
                <a:schemeClr val="dk1"/>
              </a:buClr>
              <a:buSzPct val="73333"/>
              <a:buFont typeface="Arial"/>
              <a:buNone/>
            </a:pPr>
            <a:br>
              <a:rPr lang="en" sz="1500"/>
            </a:br>
            <a:r>
              <a:rPr lang="en" sz="1500"/>
              <a:t>Ramos, J. (2015). Liquid democracy and the futures of governance. </a:t>
            </a:r>
            <a:r>
              <a:rPr i="1" lang="en" sz="1500"/>
              <a:t>The future internet: Alternative visions</a:t>
            </a:r>
            <a:r>
              <a:rPr lang="en" sz="1500"/>
              <a:t>, 173-191.</a:t>
            </a:r>
            <a:endParaRPr sz="1500"/>
          </a:p>
          <a:p>
            <a:pPr indent="0" lvl="0" marL="0" rtl="0" algn="l">
              <a:spcBef>
                <a:spcPts val="750"/>
              </a:spcBef>
              <a:spcAft>
                <a:spcPts val="0"/>
              </a:spcAft>
              <a:buNone/>
            </a:pPr>
            <a:br>
              <a:rPr lang="en" sz="1500"/>
            </a:br>
            <a:r>
              <a:rPr lang="en" sz="1500"/>
              <a:t>Kesonpat, N. (2021). Organization Legos: The State of DAO Tooling. </a:t>
            </a:r>
            <a:r>
              <a:rPr i="1" lang="en" sz="1500"/>
              <a:t>Medium</a:t>
            </a:r>
            <a:r>
              <a:rPr lang="en" sz="1500"/>
              <a:t>. </a:t>
            </a:r>
            <a:r>
              <a:rPr lang="en" sz="1500" u="sng">
                <a:solidFill>
                  <a:schemeClr val="hlink"/>
                </a:solidFill>
                <a:hlinkClick r:id="rId4"/>
              </a:rPr>
              <a:t>https://medium.com/1kxnetwork/organization-legos-the-state-of-dao-tooling-866b6879e93e</a:t>
            </a:r>
            <a:br>
              <a:rPr lang="en" sz="1500"/>
            </a:br>
            <a:br>
              <a:rPr lang="en" sz="1500"/>
            </a:br>
            <a:br>
              <a:rPr lang="en" sz="1500"/>
            </a:br>
            <a:r>
              <a:rPr lang="en" sz="1500"/>
              <a:t>Axia8 Ventures (2023), RWA — </a:t>
            </a:r>
            <a:r>
              <a:rPr i="1" lang="en" sz="1500"/>
              <a:t>Is it Defi’s Next Growth Engine?. Medium</a:t>
            </a:r>
            <a:r>
              <a:rPr lang="en" sz="1500"/>
              <a:t>.</a:t>
            </a:r>
            <a:br>
              <a:rPr lang="en" sz="1500"/>
            </a:br>
            <a:r>
              <a:rPr lang="en" sz="1500" u="sng">
                <a:solidFill>
                  <a:schemeClr val="hlink"/>
                </a:solidFill>
                <a:hlinkClick r:id="rId5"/>
              </a:rPr>
              <a:t>https://medium.com/@Axia8Ventures/rwa-is-it-defis-next-growth-engine-2fc00f9514fb</a:t>
            </a:r>
            <a:br>
              <a:rPr lang="en" sz="1500"/>
            </a:br>
            <a:br>
              <a:rPr lang="en" sz="1500"/>
            </a:br>
            <a:br>
              <a:rPr lang="en" sz="1500"/>
            </a:br>
            <a:r>
              <a:rPr lang="en" sz="1500"/>
              <a:t>Remote Wireless Infrastructure - </a:t>
            </a:r>
            <a:r>
              <a:rPr i="1" lang="en" sz="1500"/>
              <a:t>Helium Hotspots and IoT Devices</a:t>
            </a:r>
            <a:endParaRPr i="1" sz="1500"/>
          </a:p>
          <a:p>
            <a:pPr indent="0" lvl="0" marL="0" rtl="0" algn="l">
              <a:spcBef>
                <a:spcPts val="750"/>
              </a:spcBef>
              <a:spcAft>
                <a:spcPts val="0"/>
              </a:spcAft>
              <a:buNone/>
            </a:pPr>
            <a:r>
              <a:rPr lang="en" sz="1500" u="sng">
                <a:solidFill>
                  <a:schemeClr val="hlink"/>
                </a:solidFill>
                <a:hlinkClick r:id="rId6"/>
              </a:rPr>
              <a:t>https://www.rfwel.com/us/index.php/helium-hotspots-and-iot-devices</a:t>
            </a:r>
            <a:r>
              <a:rPr lang="en" sz="1500"/>
              <a:t> </a:t>
            </a:r>
            <a:endParaRPr sz="1500"/>
          </a:p>
          <a:p>
            <a:pPr indent="0" lvl="0" marL="0" rtl="0" algn="l">
              <a:spcBef>
                <a:spcPts val="750"/>
              </a:spcBef>
              <a:spcAft>
                <a:spcPts val="0"/>
              </a:spcAft>
              <a:buNone/>
            </a:pPr>
            <a:r>
              <a:t/>
            </a:r>
            <a:endParaRPr sz="1800"/>
          </a:p>
          <a:p>
            <a:pPr indent="0" lvl="0" marL="0" rtl="0" algn="l">
              <a:spcBef>
                <a:spcPts val="750"/>
              </a:spcBef>
              <a:spcAft>
                <a:spcPts val="0"/>
              </a:spcAft>
              <a:buNone/>
            </a:pPr>
            <a:r>
              <a:t/>
            </a:r>
            <a:endParaRPr sz="18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243"/>
          <p:cNvSpPr txBox="1"/>
          <p:nvPr>
            <p:ph type="title"/>
          </p:nvPr>
        </p:nvSpPr>
        <p:spPr>
          <a:xfrm>
            <a:off x="623900" y="1282302"/>
            <a:ext cx="7886700" cy="12894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Appendix</a:t>
            </a:r>
            <a:endParaRPr/>
          </a:p>
        </p:txBody>
      </p:sp>
      <p:sp>
        <p:nvSpPr>
          <p:cNvPr id="2132" name="Google Shape;2132;p243"/>
          <p:cNvSpPr txBox="1"/>
          <p:nvPr>
            <p:ph idx="1" type="body"/>
          </p:nvPr>
        </p:nvSpPr>
        <p:spPr>
          <a:xfrm>
            <a:off x="623888" y="3442098"/>
            <a:ext cx="7886700" cy="11250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244"/>
          <p:cNvSpPr txBox="1"/>
          <p:nvPr>
            <p:ph type="title"/>
          </p:nvPr>
        </p:nvSpPr>
        <p:spPr>
          <a:xfrm>
            <a:off x="628650" y="273847"/>
            <a:ext cx="7886700" cy="450000"/>
          </a:xfrm>
          <a:prstGeom prst="rect">
            <a:avLst/>
          </a:prstGeom>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rgbClr val="1C3D74"/>
              </a:buClr>
              <a:buSzPct val="125000"/>
              <a:buFont typeface="Arial"/>
              <a:buNone/>
            </a:pPr>
            <a:r>
              <a:rPr b="1" lang="en" sz="3600">
                <a:solidFill>
                  <a:srgbClr val="1C3D74"/>
                </a:solidFill>
                <a:latin typeface="Arial"/>
                <a:ea typeface="Arial"/>
                <a:cs typeface="Arial"/>
                <a:sym typeface="Arial"/>
              </a:rPr>
              <a:t>DAO Misconceptions</a:t>
            </a:r>
            <a:endParaRPr/>
          </a:p>
        </p:txBody>
      </p:sp>
      <p:sp>
        <p:nvSpPr>
          <p:cNvPr id="2139" name="Google Shape;2139;p244"/>
          <p:cNvSpPr txBox="1"/>
          <p:nvPr>
            <p:ph idx="1" type="body"/>
          </p:nvPr>
        </p:nvSpPr>
        <p:spPr>
          <a:xfrm>
            <a:off x="266925" y="844025"/>
            <a:ext cx="4624200" cy="36285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 sz="1800"/>
              <a:t>“There are no leaders”</a:t>
            </a:r>
            <a:endParaRPr sz="1800"/>
          </a:p>
          <a:p>
            <a:pPr indent="-330200" lvl="1" marL="914400" rtl="0" algn="l">
              <a:spcBef>
                <a:spcPts val="1000"/>
              </a:spcBef>
              <a:spcAft>
                <a:spcPts val="0"/>
              </a:spcAft>
              <a:buSzPts val="1600"/>
              <a:buChar char="•"/>
            </a:pPr>
            <a:r>
              <a:rPr lang="en" sz="1600"/>
              <a:t>Protocols are complex. Crafting successful proposals and getting buy-in from voters requires experience and familiarity.</a:t>
            </a:r>
            <a:endParaRPr sz="1600"/>
          </a:p>
          <a:p>
            <a:pPr indent="-330200" lvl="1" marL="914400" rtl="0" algn="l">
              <a:spcBef>
                <a:spcPts val="1000"/>
              </a:spcBef>
              <a:spcAft>
                <a:spcPts val="0"/>
              </a:spcAft>
              <a:buSzPts val="1600"/>
              <a:buChar char="•"/>
            </a:pPr>
            <a:r>
              <a:rPr lang="en" sz="1600"/>
              <a:t>DAOs fund full-time members and teams</a:t>
            </a:r>
            <a:endParaRPr sz="1600"/>
          </a:p>
          <a:p>
            <a:pPr indent="-342900" lvl="0" marL="457200" rtl="0" algn="l">
              <a:spcBef>
                <a:spcPts val="1000"/>
              </a:spcBef>
              <a:spcAft>
                <a:spcPts val="0"/>
              </a:spcAft>
              <a:buSzPts val="1800"/>
              <a:buChar char="•"/>
            </a:pPr>
            <a:r>
              <a:rPr lang="en" sz="1800"/>
              <a:t>“Fully autonomous”</a:t>
            </a:r>
            <a:endParaRPr sz="1800"/>
          </a:p>
          <a:p>
            <a:pPr indent="-330200" lvl="1" marL="914400" rtl="0" algn="l">
              <a:spcBef>
                <a:spcPts val="1000"/>
              </a:spcBef>
              <a:spcAft>
                <a:spcPts val="0"/>
              </a:spcAft>
              <a:buSzPts val="1600"/>
              <a:buChar char="•"/>
            </a:pPr>
            <a:r>
              <a:rPr lang="en" sz="1600"/>
              <a:t>If only software, it’s possible, but many proposals require human effort with subjective review</a:t>
            </a:r>
            <a:endParaRPr sz="1600"/>
          </a:p>
          <a:p>
            <a:pPr indent="-330200" lvl="1" marL="914400" rtl="0" algn="l">
              <a:spcBef>
                <a:spcPts val="1000"/>
              </a:spcBef>
              <a:spcAft>
                <a:spcPts val="1000"/>
              </a:spcAft>
              <a:buSzPts val="1600"/>
              <a:buChar char="•"/>
            </a:pPr>
            <a:r>
              <a:rPr lang="en" sz="1600"/>
              <a:t>Example, marketing spend</a:t>
            </a:r>
            <a:endParaRPr sz="1600"/>
          </a:p>
        </p:txBody>
      </p:sp>
      <p:pic>
        <p:nvPicPr>
          <p:cNvPr id="2140" name="Google Shape;2140;p244"/>
          <p:cNvPicPr preferRelativeResize="0"/>
          <p:nvPr/>
        </p:nvPicPr>
        <p:blipFill>
          <a:blip r:embed="rId3">
            <a:alphaModFix/>
          </a:blip>
          <a:stretch>
            <a:fillRect/>
          </a:stretch>
        </p:blipFill>
        <p:spPr>
          <a:xfrm>
            <a:off x="4891125" y="1400322"/>
            <a:ext cx="3948076" cy="2342850"/>
          </a:xfrm>
          <a:prstGeom prst="rect">
            <a:avLst/>
          </a:prstGeom>
          <a:noFill/>
          <a:ln>
            <a:noFill/>
          </a:ln>
        </p:spPr>
      </p:pic>
      <p:sp>
        <p:nvSpPr>
          <p:cNvPr id="2141" name="Google Shape;2141;p244"/>
          <p:cNvSpPr txBox="1"/>
          <p:nvPr/>
        </p:nvSpPr>
        <p:spPr>
          <a:xfrm>
            <a:off x="4891125" y="3743175"/>
            <a:ext cx="3948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https://medium.com/1kxnetwork/organization-legos-the-state-of-dao-tooling-866b6879e93e</a:t>
            </a:r>
            <a:endParaRPr sz="6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45"/>
          <p:cNvSpPr txBox="1"/>
          <p:nvPr>
            <p:ph type="title"/>
          </p:nvPr>
        </p:nvSpPr>
        <p:spPr>
          <a:xfrm>
            <a:off x="628650" y="273850"/>
            <a:ext cx="8259000" cy="450000"/>
          </a:xfrm>
          <a:prstGeom prst="rect">
            <a:avLst/>
          </a:prstGeom>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None/>
            </a:pPr>
            <a:r>
              <a:rPr b="1" lang="en" sz="3600">
                <a:solidFill>
                  <a:srgbClr val="1C3D74"/>
                </a:solidFill>
                <a:latin typeface="Arial"/>
                <a:ea typeface="Arial"/>
                <a:cs typeface="Arial"/>
                <a:sym typeface="Arial"/>
              </a:rPr>
              <a:t>Programmatic Voting: Quadratic Voting</a:t>
            </a:r>
            <a:endParaRPr/>
          </a:p>
        </p:txBody>
      </p:sp>
      <p:sp>
        <p:nvSpPr>
          <p:cNvPr id="2148" name="Google Shape;2148;p245"/>
          <p:cNvSpPr txBox="1"/>
          <p:nvPr>
            <p:ph idx="1" type="body"/>
          </p:nvPr>
        </p:nvSpPr>
        <p:spPr>
          <a:xfrm>
            <a:off x="288550" y="908950"/>
            <a:ext cx="4696500" cy="35589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 sz="1800"/>
              <a:t>Quadratic voting (Lalley &amp; Weyl 2015)</a:t>
            </a:r>
            <a:endParaRPr sz="1800"/>
          </a:p>
          <a:p>
            <a:pPr indent="-342900" lvl="0" marL="457200" rtl="0" algn="l">
              <a:spcBef>
                <a:spcPts val="1000"/>
              </a:spcBef>
              <a:spcAft>
                <a:spcPts val="0"/>
              </a:spcAft>
              <a:buSzPts val="1800"/>
              <a:buChar char="•"/>
            </a:pPr>
            <a:r>
              <a:rPr lang="en" sz="1800"/>
              <a:t>Incorporate intensity of preference and knowledge into voting</a:t>
            </a:r>
            <a:endParaRPr sz="1800"/>
          </a:p>
          <a:p>
            <a:pPr indent="-342900" lvl="0" marL="457200" rtl="0" algn="l">
              <a:spcBef>
                <a:spcPts val="1000"/>
              </a:spcBef>
              <a:spcAft>
                <a:spcPts val="0"/>
              </a:spcAft>
              <a:buSzPts val="1800"/>
              <a:buChar char="•"/>
            </a:pPr>
            <a:r>
              <a:rPr lang="en" sz="1800"/>
              <a:t>Given a set amount of tokens to spread across options, but cost of additional votes increases n^2</a:t>
            </a:r>
            <a:endParaRPr sz="1800"/>
          </a:p>
          <a:p>
            <a:pPr indent="-330200" lvl="1" marL="914400" rtl="0" algn="l">
              <a:spcBef>
                <a:spcPts val="1000"/>
              </a:spcBef>
              <a:spcAft>
                <a:spcPts val="0"/>
              </a:spcAft>
              <a:buSzPts val="1600"/>
              <a:buChar char="•"/>
            </a:pPr>
            <a:r>
              <a:rPr lang="en" sz="1600"/>
              <a:t>1 vote = 1 token</a:t>
            </a:r>
            <a:endParaRPr sz="1600"/>
          </a:p>
          <a:p>
            <a:pPr indent="-330200" lvl="1" marL="914400" rtl="0" algn="l">
              <a:spcBef>
                <a:spcPts val="1000"/>
              </a:spcBef>
              <a:spcAft>
                <a:spcPts val="0"/>
              </a:spcAft>
              <a:buSzPts val="1600"/>
              <a:buChar char="•"/>
            </a:pPr>
            <a:r>
              <a:rPr lang="en" sz="1600"/>
              <a:t>2 votes = 4 tokens</a:t>
            </a:r>
            <a:endParaRPr sz="1600"/>
          </a:p>
          <a:p>
            <a:pPr indent="-323850" lvl="0" marL="457200" rtl="0" algn="l">
              <a:spcBef>
                <a:spcPts val="1000"/>
              </a:spcBef>
              <a:spcAft>
                <a:spcPts val="1000"/>
              </a:spcAft>
              <a:buSzPts val="1500"/>
              <a:buChar char="•"/>
            </a:pPr>
            <a:r>
              <a:rPr lang="en" sz="1800"/>
              <a:t>Gitcoin Grants uses quadratic voting to fund digital public goods</a:t>
            </a:r>
            <a:endParaRPr sz="1800"/>
          </a:p>
        </p:txBody>
      </p:sp>
      <p:pic>
        <p:nvPicPr>
          <p:cNvPr id="2149" name="Google Shape;2149;p245"/>
          <p:cNvPicPr preferRelativeResize="0"/>
          <p:nvPr/>
        </p:nvPicPr>
        <p:blipFill>
          <a:blip r:embed="rId3">
            <a:alphaModFix/>
          </a:blip>
          <a:stretch>
            <a:fillRect/>
          </a:stretch>
        </p:blipFill>
        <p:spPr>
          <a:xfrm>
            <a:off x="4984950" y="1094400"/>
            <a:ext cx="3854250" cy="295468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46"/>
          <p:cNvSpPr txBox="1"/>
          <p:nvPr>
            <p:ph type="title"/>
          </p:nvPr>
        </p:nvSpPr>
        <p:spPr>
          <a:xfrm>
            <a:off x="628650" y="273850"/>
            <a:ext cx="8259000" cy="450000"/>
          </a:xfrm>
          <a:prstGeom prst="rect">
            <a:avLst/>
          </a:prstGeom>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None/>
            </a:pPr>
            <a:r>
              <a:rPr b="1" lang="en" sz="3600">
                <a:solidFill>
                  <a:srgbClr val="1C3D74"/>
                </a:solidFill>
                <a:latin typeface="Arial"/>
                <a:ea typeface="Arial"/>
                <a:cs typeface="Arial"/>
                <a:sym typeface="Arial"/>
              </a:rPr>
              <a:t>Programmatic Voting: Liquid Democracy</a:t>
            </a:r>
            <a:endParaRPr/>
          </a:p>
        </p:txBody>
      </p:sp>
      <p:sp>
        <p:nvSpPr>
          <p:cNvPr id="2156" name="Google Shape;2156;p246"/>
          <p:cNvSpPr txBox="1"/>
          <p:nvPr>
            <p:ph idx="1" type="body"/>
          </p:nvPr>
        </p:nvSpPr>
        <p:spPr>
          <a:xfrm>
            <a:off x="256350" y="876600"/>
            <a:ext cx="5928900" cy="35913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 sz="1800"/>
              <a:t>Liquid Democracy allows fluid delegation of votes</a:t>
            </a:r>
            <a:endParaRPr sz="1800"/>
          </a:p>
          <a:p>
            <a:pPr indent="-342900" lvl="0" marL="457200" rtl="0" algn="l">
              <a:spcBef>
                <a:spcPts val="1000"/>
              </a:spcBef>
              <a:spcAft>
                <a:spcPts val="0"/>
              </a:spcAft>
              <a:buSzPts val="1800"/>
              <a:buChar char="•"/>
            </a:pPr>
            <a:r>
              <a:rPr lang="en" sz="1800"/>
              <a:t>Voter delegates to someone who can delegate again, but can always choose to vote as an individual on any issue</a:t>
            </a:r>
            <a:endParaRPr sz="1800"/>
          </a:p>
          <a:p>
            <a:pPr indent="-342900" lvl="0" marL="457200" rtl="0" algn="l">
              <a:spcBef>
                <a:spcPts val="1000"/>
              </a:spcBef>
              <a:spcAft>
                <a:spcPts val="0"/>
              </a:spcAft>
              <a:buSzPts val="1800"/>
              <a:buChar char="•"/>
            </a:pPr>
            <a:r>
              <a:rPr lang="en" sz="1800"/>
              <a:t>Encourages prudent delegators, reputation matters in a repeated game</a:t>
            </a:r>
            <a:endParaRPr sz="1800"/>
          </a:p>
          <a:p>
            <a:pPr indent="-342900" lvl="0" marL="457200" rtl="0" algn="l">
              <a:spcBef>
                <a:spcPts val="1000"/>
              </a:spcBef>
              <a:spcAft>
                <a:spcPts val="0"/>
              </a:spcAft>
              <a:buSzPts val="1800"/>
              <a:buChar char="•"/>
            </a:pPr>
            <a:r>
              <a:rPr lang="en" sz="1800"/>
              <a:t>In contrast to representative democracy, where your delegate makes all of the decisions for their term whether you agree with them or not</a:t>
            </a:r>
            <a:endParaRPr sz="1800"/>
          </a:p>
          <a:p>
            <a:pPr indent="-342900" lvl="0" marL="457200" rtl="0" algn="l">
              <a:spcBef>
                <a:spcPts val="1000"/>
              </a:spcBef>
              <a:spcAft>
                <a:spcPts val="1000"/>
              </a:spcAft>
              <a:buSzPts val="1800"/>
              <a:buChar char="•"/>
            </a:pPr>
            <a:r>
              <a:rPr lang="en" sz="1800"/>
              <a:t>Type of vote: moral (individual) vs expertise (delegate)</a:t>
            </a:r>
            <a:endParaRPr sz="1800"/>
          </a:p>
        </p:txBody>
      </p:sp>
      <p:pic>
        <p:nvPicPr>
          <p:cNvPr id="2157" name="Google Shape;2157;p246"/>
          <p:cNvPicPr preferRelativeResize="0"/>
          <p:nvPr/>
        </p:nvPicPr>
        <p:blipFill>
          <a:blip r:embed="rId3">
            <a:alphaModFix/>
          </a:blip>
          <a:stretch>
            <a:fillRect/>
          </a:stretch>
        </p:blipFill>
        <p:spPr>
          <a:xfrm>
            <a:off x="6399725" y="876588"/>
            <a:ext cx="2019300" cy="343852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247"/>
          <p:cNvSpPr txBox="1"/>
          <p:nvPr>
            <p:ph type="title"/>
          </p:nvPr>
        </p:nvSpPr>
        <p:spPr>
          <a:xfrm>
            <a:off x="628650" y="273844"/>
            <a:ext cx="7886700" cy="994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
              <a:t>Digital Native Nations</a:t>
            </a:r>
            <a:endParaRPr b="1"/>
          </a:p>
        </p:txBody>
      </p:sp>
      <p:sp>
        <p:nvSpPr>
          <p:cNvPr id="2164" name="Google Shape;2164;p247"/>
          <p:cNvSpPr txBox="1"/>
          <p:nvPr>
            <p:ph idx="1" type="body"/>
          </p:nvPr>
        </p:nvSpPr>
        <p:spPr>
          <a:xfrm>
            <a:off x="628650" y="1369219"/>
            <a:ext cx="7886700" cy="32634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 u="sng">
                <a:solidFill>
                  <a:schemeClr val="hlink"/>
                </a:solidFill>
                <a:hlinkClick r:id="rId3"/>
              </a:rPr>
              <a:t>SuperteamDAO</a:t>
            </a:r>
            <a:r>
              <a:rPr lang="en"/>
              <a:t>: a Blockchain is a nation</a:t>
            </a:r>
            <a:endParaRPr/>
          </a:p>
          <a:p>
            <a:pPr indent="0" lvl="0" marL="0" rtl="0" algn="l">
              <a:spcBef>
                <a:spcPts val="750"/>
              </a:spcBef>
              <a:spcAft>
                <a:spcPts val="0"/>
              </a:spcAft>
              <a:buClr>
                <a:schemeClr val="dk1"/>
              </a:buClr>
              <a:buSzPts val="1100"/>
              <a:buFont typeface="Arial"/>
              <a:buNone/>
            </a:pPr>
            <a:r>
              <a:rPr lang="en" u="sng">
                <a:solidFill>
                  <a:schemeClr val="hlink"/>
                </a:solidFill>
                <a:hlinkClick r:id="rId4"/>
              </a:rPr>
              <a:t>Thenetworkstate.com</a:t>
            </a:r>
            <a:r>
              <a:rPr lang="en"/>
              <a:t>: a collection of cross-state nations with its own growth metrics (GDP, members, etc.)</a:t>
            </a:r>
            <a:endParaRPr/>
          </a:p>
        </p:txBody>
      </p:sp>
      <p:pic>
        <p:nvPicPr>
          <p:cNvPr id="2165" name="Google Shape;2165;p247"/>
          <p:cNvPicPr preferRelativeResize="0"/>
          <p:nvPr/>
        </p:nvPicPr>
        <p:blipFill>
          <a:blip r:embed="rId5">
            <a:alphaModFix/>
          </a:blip>
          <a:stretch>
            <a:fillRect/>
          </a:stretch>
        </p:blipFill>
        <p:spPr>
          <a:xfrm>
            <a:off x="742475" y="2489300"/>
            <a:ext cx="3604150" cy="18020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pic>
        <p:nvPicPr>
          <p:cNvPr id="2170" name="Google Shape;2170;p248"/>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49"/>
          <p:cNvSpPr txBox="1"/>
          <p:nvPr>
            <p:ph type="title"/>
          </p:nvPr>
        </p:nvSpPr>
        <p:spPr>
          <a:xfrm>
            <a:off x="628650" y="273847"/>
            <a:ext cx="7886700" cy="450000"/>
          </a:xfrm>
          <a:prstGeom prst="rect">
            <a:avLst/>
          </a:prstGeom>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rgbClr val="1C3D74"/>
              </a:buClr>
              <a:buSzPct val="125000"/>
              <a:buFont typeface="Arial"/>
              <a:buNone/>
            </a:pPr>
            <a:r>
              <a:rPr b="1" lang="en" sz="3600">
                <a:solidFill>
                  <a:srgbClr val="1C3D74"/>
                </a:solidFill>
                <a:latin typeface="Arial"/>
                <a:ea typeface="Arial"/>
                <a:cs typeface="Arial"/>
                <a:sym typeface="Arial"/>
              </a:rPr>
              <a:t>Example: ConstitutionDAO</a:t>
            </a:r>
            <a:endParaRPr/>
          </a:p>
        </p:txBody>
      </p:sp>
      <p:pic>
        <p:nvPicPr>
          <p:cNvPr id="2177" name="Google Shape;2177;p249"/>
          <p:cNvPicPr preferRelativeResize="0"/>
          <p:nvPr/>
        </p:nvPicPr>
        <p:blipFill>
          <a:blip r:embed="rId3">
            <a:alphaModFix/>
          </a:blip>
          <a:stretch>
            <a:fillRect/>
          </a:stretch>
        </p:blipFill>
        <p:spPr>
          <a:xfrm>
            <a:off x="5458100" y="1234550"/>
            <a:ext cx="3249075" cy="2165525"/>
          </a:xfrm>
          <a:prstGeom prst="rect">
            <a:avLst/>
          </a:prstGeom>
          <a:noFill/>
          <a:ln>
            <a:noFill/>
          </a:ln>
        </p:spPr>
      </p:pic>
      <p:sp>
        <p:nvSpPr>
          <p:cNvPr id="2178" name="Google Shape;2178;p249"/>
          <p:cNvSpPr txBox="1"/>
          <p:nvPr>
            <p:ph idx="1" type="body"/>
          </p:nvPr>
        </p:nvSpPr>
        <p:spPr>
          <a:xfrm>
            <a:off x="305100" y="916175"/>
            <a:ext cx="4990200" cy="35517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 sz="1800"/>
              <a:t>All DAOs are experiments. Some last longer than others. Many fail.</a:t>
            </a:r>
            <a:endParaRPr sz="1800"/>
          </a:p>
          <a:p>
            <a:pPr indent="-342900" lvl="0" marL="457200" rtl="0" algn="l">
              <a:spcBef>
                <a:spcPts val="1000"/>
              </a:spcBef>
              <a:spcAft>
                <a:spcPts val="0"/>
              </a:spcAft>
              <a:buSzPts val="1800"/>
              <a:buChar char="•"/>
            </a:pPr>
            <a:r>
              <a:rPr b="1" lang="en" sz="1800"/>
              <a:t>Crowd preference:</a:t>
            </a:r>
            <a:r>
              <a:rPr lang="en" sz="1800"/>
              <a:t> win a copy of the US Constitution at auction</a:t>
            </a:r>
            <a:endParaRPr sz="1800"/>
          </a:p>
          <a:p>
            <a:pPr indent="-342900" lvl="0" marL="457200" rtl="0" algn="l">
              <a:spcBef>
                <a:spcPts val="1000"/>
              </a:spcBef>
              <a:spcAft>
                <a:spcPts val="0"/>
              </a:spcAft>
              <a:buSzPts val="1800"/>
              <a:buChar char="•"/>
            </a:pPr>
            <a:r>
              <a:rPr b="1" lang="en" sz="1800"/>
              <a:t>Build the treasury:</a:t>
            </a:r>
            <a:r>
              <a:rPr lang="en" sz="1800"/>
              <a:t> raised $47M in 72 hours in Nov 2021</a:t>
            </a:r>
            <a:endParaRPr sz="1800"/>
          </a:p>
          <a:p>
            <a:pPr indent="-342900" lvl="0" marL="457200" rtl="0" algn="l">
              <a:spcBef>
                <a:spcPts val="1000"/>
              </a:spcBef>
              <a:spcAft>
                <a:spcPts val="0"/>
              </a:spcAft>
              <a:buSzPts val="1800"/>
              <a:buChar char="•"/>
            </a:pPr>
            <a:r>
              <a:rPr b="1" lang="en" sz="1800"/>
              <a:t>Result:</a:t>
            </a:r>
            <a:r>
              <a:rPr lang="en" sz="1800"/>
              <a:t> Lost the auction, returned the money</a:t>
            </a:r>
            <a:endParaRPr sz="1800"/>
          </a:p>
          <a:p>
            <a:pPr indent="-342900" lvl="0" marL="457200" rtl="0" algn="l">
              <a:spcBef>
                <a:spcPts val="1000"/>
              </a:spcBef>
              <a:spcAft>
                <a:spcPts val="0"/>
              </a:spcAft>
              <a:buSzPts val="1800"/>
              <a:buChar char="•"/>
            </a:pPr>
            <a:r>
              <a:rPr lang="en" sz="1800"/>
              <a:t>Alternative example, AssangeDAO raised $56M to support WikiLeaks founder legal fees</a:t>
            </a:r>
            <a:endParaRPr sz="1800"/>
          </a:p>
          <a:p>
            <a:pPr indent="-342900" lvl="0" marL="457200" rtl="0" algn="l">
              <a:spcBef>
                <a:spcPts val="1000"/>
              </a:spcBef>
              <a:spcAft>
                <a:spcPts val="1000"/>
              </a:spcAft>
              <a:buSzPts val="1800"/>
              <a:buChar char="•"/>
            </a:pPr>
            <a:r>
              <a:rPr lang="en" sz="1800"/>
              <a:t>Only possible due to blockchain enabled trust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validator works?_p1</a:t>
            </a:r>
            <a:endParaRPr/>
          </a:p>
        </p:txBody>
      </p:sp>
      <p:sp>
        <p:nvSpPr>
          <p:cNvPr id="1170" name="Google Shape;1170;p115"/>
          <p:cNvSpPr txBox="1"/>
          <p:nvPr>
            <p:ph idx="1" type="body"/>
          </p:nvPr>
        </p:nvSpPr>
        <p:spPr>
          <a:xfrm>
            <a:off x="311700" y="1152475"/>
            <a:ext cx="41073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
              <a:t>Client generate a public &amp; private key (without internet connection)</a:t>
            </a:r>
            <a:endParaRPr/>
          </a:p>
          <a:p>
            <a:pPr indent="-342900" lvl="0" marL="457200" rtl="0" algn="l">
              <a:lnSpc>
                <a:spcPct val="115000"/>
              </a:lnSpc>
              <a:spcBef>
                <a:spcPts val="0"/>
              </a:spcBef>
              <a:spcAft>
                <a:spcPts val="0"/>
              </a:spcAft>
              <a:buSzPts val="1800"/>
              <a:buChar char="-"/>
            </a:pPr>
            <a:r>
              <a:rPr lang="en"/>
              <a:t>Private &amp; Public key can work 2 ways:</a:t>
            </a:r>
            <a:endParaRPr/>
          </a:p>
          <a:p>
            <a:pPr indent="-317500" lvl="1" marL="914400" rtl="0" algn="l">
              <a:lnSpc>
                <a:spcPct val="115000"/>
              </a:lnSpc>
              <a:spcBef>
                <a:spcPts val="0"/>
              </a:spcBef>
              <a:spcAft>
                <a:spcPts val="0"/>
              </a:spcAft>
              <a:buSzPts val="1400"/>
              <a:buChar char="-"/>
            </a:pPr>
            <a:r>
              <a:rPr b="1" lang="en"/>
              <a:t>Encrypt</a:t>
            </a:r>
            <a:r>
              <a:rPr lang="en"/>
              <a:t> by </a:t>
            </a:r>
            <a:r>
              <a:rPr lang="en">
                <a:solidFill>
                  <a:srgbClr val="FD51FC"/>
                </a:solidFill>
              </a:rPr>
              <a:t>Public Key</a:t>
            </a:r>
            <a:r>
              <a:rPr lang="en"/>
              <a:t>, </a:t>
            </a:r>
            <a:r>
              <a:rPr b="1" lang="en"/>
              <a:t>Decrypt</a:t>
            </a:r>
            <a:r>
              <a:rPr lang="en"/>
              <a:t> by </a:t>
            </a:r>
            <a:r>
              <a:rPr lang="en">
                <a:solidFill>
                  <a:srgbClr val="2EF098"/>
                </a:solidFill>
              </a:rPr>
              <a:t>Private Key</a:t>
            </a:r>
            <a:endParaRPr>
              <a:solidFill>
                <a:srgbClr val="2EF098"/>
              </a:solidFill>
            </a:endParaRPr>
          </a:p>
          <a:p>
            <a:pPr indent="-317500" lvl="1" marL="914400" rtl="0" algn="l">
              <a:lnSpc>
                <a:spcPct val="115000"/>
              </a:lnSpc>
              <a:spcBef>
                <a:spcPts val="0"/>
              </a:spcBef>
              <a:spcAft>
                <a:spcPts val="0"/>
              </a:spcAft>
              <a:buSzPts val="1400"/>
              <a:buChar char="-"/>
            </a:pPr>
            <a:r>
              <a:rPr b="1" lang="en"/>
              <a:t>Encrypt</a:t>
            </a:r>
            <a:r>
              <a:rPr lang="en"/>
              <a:t> by </a:t>
            </a:r>
            <a:r>
              <a:rPr lang="en">
                <a:solidFill>
                  <a:srgbClr val="2EF098"/>
                </a:solidFill>
              </a:rPr>
              <a:t>Private Key</a:t>
            </a:r>
            <a:r>
              <a:rPr lang="en"/>
              <a:t>, </a:t>
            </a:r>
            <a:r>
              <a:rPr b="1" lang="en"/>
              <a:t>Decrypt</a:t>
            </a:r>
            <a:r>
              <a:rPr lang="en"/>
              <a:t> by </a:t>
            </a:r>
            <a:r>
              <a:rPr lang="en">
                <a:solidFill>
                  <a:srgbClr val="FD51FC"/>
                </a:solidFill>
              </a:rPr>
              <a:t>Public Key</a:t>
            </a:r>
            <a:endParaRPr>
              <a:solidFill>
                <a:srgbClr val="FD51FC"/>
              </a:solidFill>
            </a:endParaRPr>
          </a:p>
          <a:p>
            <a:pPr indent="0" lvl="0" marL="0" rtl="0" algn="l">
              <a:lnSpc>
                <a:spcPct val="115000"/>
              </a:lnSpc>
              <a:spcBef>
                <a:spcPts val="1000"/>
              </a:spcBef>
              <a:spcAft>
                <a:spcPts val="0"/>
              </a:spcAft>
              <a:buNone/>
            </a:pPr>
            <a:r>
              <a:rPr lang="en">
                <a:solidFill>
                  <a:srgbClr val="FD51FC"/>
                </a:solidFill>
              </a:rPr>
              <a:t>Let’s see how </a:t>
            </a:r>
            <a:r>
              <a:rPr lang="en">
                <a:solidFill>
                  <a:srgbClr val="2EF098"/>
                </a:solidFill>
              </a:rPr>
              <a:t>lucky</a:t>
            </a:r>
            <a:r>
              <a:rPr lang="en">
                <a:solidFill>
                  <a:srgbClr val="FD51FC"/>
                </a:solidFill>
              </a:rPr>
              <a:t> you are:</a:t>
            </a:r>
            <a:endParaRPr>
              <a:solidFill>
                <a:srgbClr val="FD51FC"/>
              </a:solidFill>
            </a:endParaRPr>
          </a:p>
          <a:p>
            <a:pPr indent="0" lvl="0" marL="0" rtl="0" algn="l">
              <a:lnSpc>
                <a:spcPct val="115000"/>
              </a:lnSpc>
              <a:spcBef>
                <a:spcPts val="1000"/>
              </a:spcBef>
              <a:spcAft>
                <a:spcPts val="1000"/>
              </a:spcAft>
              <a:buNone/>
            </a:pPr>
            <a:r>
              <a:rPr lang="en" sz="1500" u="sng">
                <a:solidFill>
                  <a:schemeClr val="hlink"/>
                </a:solidFill>
                <a:hlinkClick r:id="rId3"/>
              </a:rPr>
              <a:t>https://privatekeys.pw/keys/bitcoin/random</a:t>
            </a:r>
            <a:endParaRPr sz="1500">
              <a:solidFill>
                <a:srgbClr val="FD51FC"/>
              </a:solidFill>
            </a:endParaRPr>
          </a:p>
        </p:txBody>
      </p:sp>
      <p:grpSp>
        <p:nvGrpSpPr>
          <p:cNvPr id="1171" name="Google Shape;1171;p115"/>
          <p:cNvGrpSpPr/>
          <p:nvPr/>
        </p:nvGrpSpPr>
        <p:grpSpPr>
          <a:xfrm>
            <a:off x="6903550" y="1017725"/>
            <a:ext cx="1686900" cy="1686900"/>
            <a:chOff x="3311700" y="1966325"/>
            <a:chExt cx="1686900" cy="1686900"/>
          </a:xfrm>
        </p:grpSpPr>
        <p:sp>
          <p:nvSpPr>
            <p:cNvPr id="1172" name="Google Shape;1172;p115"/>
            <p:cNvSpPr/>
            <p:nvPr/>
          </p:nvSpPr>
          <p:spPr>
            <a:xfrm>
              <a:off x="3311700" y="1966325"/>
              <a:ext cx="1686900" cy="168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1173" name="Google Shape;1173;p115"/>
            <p:cNvPicPr preferRelativeResize="0"/>
            <p:nvPr/>
          </p:nvPicPr>
          <p:blipFill>
            <a:blip r:embed="rId4">
              <a:alphaModFix/>
            </a:blip>
            <a:stretch>
              <a:fillRect/>
            </a:stretch>
          </p:blipFill>
          <p:spPr>
            <a:xfrm>
              <a:off x="3366463" y="2021087"/>
              <a:ext cx="1577376" cy="1577376"/>
            </a:xfrm>
            <a:prstGeom prst="rect">
              <a:avLst/>
            </a:prstGeom>
            <a:noFill/>
            <a:ln>
              <a:noFill/>
            </a:ln>
          </p:spPr>
        </p:pic>
      </p:grpSp>
      <p:pic>
        <p:nvPicPr>
          <p:cNvPr id="1174" name="Google Shape;1174;p115"/>
          <p:cNvPicPr preferRelativeResize="0"/>
          <p:nvPr/>
        </p:nvPicPr>
        <p:blipFill>
          <a:blip r:embed="rId5">
            <a:alphaModFix/>
          </a:blip>
          <a:stretch>
            <a:fillRect/>
          </a:stretch>
        </p:blipFill>
        <p:spPr>
          <a:xfrm>
            <a:off x="5029200" y="2981274"/>
            <a:ext cx="3561251" cy="15876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250"/>
          <p:cNvSpPr txBox="1"/>
          <p:nvPr>
            <p:ph type="title"/>
          </p:nvPr>
        </p:nvSpPr>
        <p:spPr>
          <a:xfrm>
            <a:off x="628650" y="273847"/>
            <a:ext cx="7886700" cy="450000"/>
          </a:xfrm>
          <a:prstGeom prst="rect">
            <a:avLst/>
          </a:prstGeom>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None/>
            </a:pPr>
            <a:r>
              <a:rPr b="1" lang="en" sz="3600">
                <a:solidFill>
                  <a:srgbClr val="1C3D74"/>
                </a:solidFill>
                <a:latin typeface="Arial"/>
                <a:ea typeface="Arial"/>
                <a:cs typeface="Arial"/>
                <a:sym typeface="Arial"/>
              </a:rPr>
              <a:t>Use Case: Charitable Organizations</a:t>
            </a:r>
            <a:endParaRPr/>
          </a:p>
        </p:txBody>
      </p:sp>
      <p:sp>
        <p:nvSpPr>
          <p:cNvPr id="2185" name="Google Shape;2185;p250"/>
          <p:cNvSpPr txBox="1"/>
          <p:nvPr>
            <p:ph idx="1" type="body"/>
          </p:nvPr>
        </p:nvSpPr>
        <p:spPr>
          <a:xfrm>
            <a:off x="628650" y="1229800"/>
            <a:ext cx="4095300" cy="3238200"/>
          </a:xfrm>
          <a:prstGeom prst="rect">
            <a:avLst/>
          </a:prstGeom>
        </p:spPr>
        <p:txBody>
          <a:bodyPr anchorCtr="0" anchor="t" bIns="45700" lIns="91425" spcFirstLastPara="1" rIns="91425" wrap="square" tIns="45700">
            <a:normAutofit/>
          </a:bodyPr>
          <a:lstStyle/>
          <a:p>
            <a:pPr indent="-342900" lvl="0" marL="457200" rtl="0" algn="l">
              <a:spcBef>
                <a:spcPts val="750"/>
              </a:spcBef>
              <a:spcAft>
                <a:spcPts val="0"/>
              </a:spcAft>
              <a:buSzPts val="1800"/>
              <a:buChar char="•"/>
            </a:pPr>
            <a:r>
              <a:rPr lang="en"/>
              <a:t>Reduced overhead</a:t>
            </a:r>
            <a:endParaRPr/>
          </a:p>
          <a:p>
            <a:pPr indent="-342900" lvl="0" marL="457200" rtl="0" algn="l">
              <a:spcBef>
                <a:spcPts val="1000"/>
              </a:spcBef>
              <a:spcAft>
                <a:spcPts val="0"/>
              </a:spcAft>
              <a:buSzPts val="1800"/>
              <a:buChar char="•"/>
            </a:pPr>
            <a:r>
              <a:rPr lang="en"/>
              <a:t>Increased participation</a:t>
            </a:r>
            <a:endParaRPr/>
          </a:p>
          <a:p>
            <a:pPr indent="-342900" lvl="0" marL="457200" rtl="0" algn="l">
              <a:spcBef>
                <a:spcPts val="1000"/>
              </a:spcBef>
              <a:spcAft>
                <a:spcPts val="1000"/>
              </a:spcAft>
              <a:buSzPts val="1800"/>
              <a:buChar char="•"/>
            </a:pPr>
            <a:r>
              <a:rPr lang="en"/>
              <a:t>Transparency over usage and effectiveness of donated funds</a:t>
            </a:r>
            <a:endParaRPr/>
          </a:p>
        </p:txBody>
      </p:sp>
      <p:pic>
        <p:nvPicPr>
          <p:cNvPr id="2186" name="Google Shape;2186;p250"/>
          <p:cNvPicPr preferRelativeResize="0"/>
          <p:nvPr/>
        </p:nvPicPr>
        <p:blipFill>
          <a:blip r:embed="rId3">
            <a:alphaModFix/>
          </a:blip>
          <a:stretch>
            <a:fillRect/>
          </a:stretch>
        </p:blipFill>
        <p:spPr>
          <a:xfrm>
            <a:off x="4839700" y="1314825"/>
            <a:ext cx="4189650" cy="1008750"/>
          </a:xfrm>
          <a:prstGeom prst="rect">
            <a:avLst/>
          </a:prstGeom>
          <a:noFill/>
          <a:ln>
            <a:noFill/>
          </a:ln>
        </p:spPr>
      </p:pic>
      <p:sp>
        <p:nvSpPr>
          <p:cNvPr id="2187" name="Google Shape;2187;p250"/>
          <p:cNvSpPr txBox="1"/>
          <p:nvPr/>
        </p:nvSpPr>
        <p:spPr>
          <a:xfrm>
            <a:off x="4723950" y="2394525"/>
            <a:ext cx="3791400" cy="766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Breast Cancer Society among others raised hundreds of millions for cancer research but only 1-2% was used for research, the rest for expenses</a:t>
            </a:r>
            <a:endParaRPr sz="1200">
              <a:solidFill>
                <a:schemeClr val="dk1"/>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5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2EF098"/>
                </a:solidFill>
              </a:rPr>
              <a:t>Non-</a:t>
            </a:r>
            <a:r>
              <a:rPr lang="en">
                <a:solidFill>
                  <a:srgbClr val="FD51FC"/>
                </a:solidFill>
              </a:rPr>
              <a:t>Fungible Token</a:t>
            </a:r>
            <a:endParaRPr>
              <a:solidFill>
                <a:srgbClr val="FD51FC"/>
              </a:solidFill>
            </a:endParaRPr>
          </a:p>
          <a:p>
            <a:pPr indent="0" lvl="0" marL="0" rtl="0" algn="l">
              <a:spcBef>
                <a:spcPts val="0"/>
              </a:spcBef>
              <a:spcAft>
                <a:spcPts val="0"/>
              </a:spcAft>
              <a:buNone/>
            </a:pPr>
            <a:r>
              <a:rPr lang="en">
                <a:solidFill>
                  <a:srgbClr val="9945FF"/>
                </a:solidFill>
              </a:rPr>
              <a:t>&lt;&gt;</a:t>
            </a:r>
            <a:endParaRPr>
              <a:solidFill>
                <a:srgbClr val="9945FF"/>
              </a:solidFill>
            </a:endParaRPr>
          </a:p>
          <a:p>
            <a:pPr indent="0" lvl="0" marL="0" rtl="0" algn="l">
              <a:spcBef>
                <a:spcPts val="0"/>
              </a:spcBef>
              <a:spcAft>
                <a:spcPts val="0"/>
              </a:spcAft>
              <a:buNone/>
            </a:pPr>
            <a:r>
              <a:rPr lang="en">
                <a:solidFill>
                  <a:srgbClr val="FD51FC"/>
                </a:solidFill>
              </a:rPr>
              <a:t>Fungible Token</a:t>
            </a:r>
            <a:endParaRPr>
              <a:solidFill>
                <a:srgbClr val="FD51FC"/>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2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Ethereum ERC721</a:t>
            </a:r>
            <a:endParaRPr/>
          </a:p>
        </p:txBody>
      </p:sp>
      <p:pic>
        <p:nvPicPr>
          <p:cNvPr id="2202" name="Google Shape;2202;p253"/>
          <p:cNvPicPr preferRelativeResize="0"/>
          <p:nvPr/>
        </p:nvPicPr>
        <p:blipFill>
          <a:blip r:embed="rId3">
            <a:alphaModFix/>
          </a:blip>
          <a:stretch>
            <a:fillRect/>
          </a:stretch>
        </p:blipFill>
        <p:spPr>
          <a:xfrm>
            <a:off x="311700" y="1484225"/>
            <a:ext cx="4552950" cy="17907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2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Solana: MetaPlex Metadata</a:t>
            </a:r>
            <a:endParaRPr sz="2500"/>
          </a:p>
        </p:txBody>
      </p:sp>
      <p:sp>
        <p:nvSpPr>
          <p:cNvPr id="2208" name="Google Shape;2208;p254"/>
          <p:cNvSpPr txBox="1"/>
          <p:nvPr>
            <p:ph idx="1" type="body"/>
          </p:nvPr>
        </p:nvSpPr>
        <p:spPr>
          <a:xfrm>
            <a:off x="311700" y="3514875"/>
            <a:ext cx="8520600" cy="921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u="sng">
                <a:solidFill>
                  <a:schemeClr val="hlink"/>
                </a:solidFill>
                <a:hlinkClick r:id="rId3"/>
              </a:rPr>
              <a:t>https://explorer.solana.com/address/FCk24cq1pYhQo5MQYKHf5N9VnY8tdrToF7u6gvvsnGrn?cluster=mainnet</a:t>
            </a:r>
            <a:endParaRPr/>
          </a:p>
        </p:txBody>
      </p:sp>
      <p:pic>
        <p:nvPicPr>
          <p:cNvPr id="2209" name="Google Shape;2209;p254"/>
          <p:cNvPicPr preferRelativeResize="0"/>
          <p:nvPr/>
        </p:nvPicPr>
        <p:blipFill>
          <a:blip r:embed="rId4">
            <a:alphaModFix/>
          </a:blip>
          <a:stretch>
            <a:fillRect/>
          </a:stretch>
        </p:blipFill>
        <p:spPr>
          <a:xfrm>
            <a:off x="921650" y="1116833"/>
            <a:ext cx="7300705" cy="21923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2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Solana: Compressed NFT</a:t>
            </a:r>
            <a:endParaRPr/>
          </a:p>
        </p:txBody>
      </p:sp>
      <p:sp>
        <p:nvSpPr>
          <p:cNvPr id="2215" name="Google Shape;2215;p2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Real data is stored on ledger data (transaction data)</a:t>
            </a:r>
            <a:endParaRPr/>
          </a:p>
          <a:p>
            <a:pPr indent="-342900" lvl="0" marL="457200" rtl="0" algn="l">
              <a:lnSpc>
                <a:spcPct val="150000"/>
              </a:lnSpc>
              <a:spcBef>
                <a:spcPts val="0"/>
              </a:spcBef>
              <a:spcAft>
                <a:spcPts val="0"/>
              </a:spcAft>
              <a:buSzPts val="1800"/>
              <a:buChar char="●"/>
            </a:pPr>
            <a:r>
              <a:rPr lang="en"/>
              <a:t>Only store the root of merkle tree on-chain</a:t>
            </a:r>
            <a:endParaRPr/>
          </a:p>
          <a:p>
            <a:pPr indent="-317500" lvl="1" marL="914400" rtl="0" algn="l">
              <a:lnSpc>
                <a:spcPct val="150000"/>
              </a:lnSpc>
              <a:spcBef>
                <a:spcPts val="0"/>
              </a:spcBef>
              <a:spcAft>
                <a:spcPts val="0"/>
              </a:spcAft>
              <a:buSzPts val="1400"/>
              <a:buChar char="○"/>
            </a:pPr>
            <a:r>
              <a:rPr lang="en"/>
              <a:t>Cost per transaction is ultra cheap</a:t>
            </a:r>
            <a:endParaRPr/>
          </a:p>
          <a:p>
            <a:pPr indent="-317500" lvl="1" marL="914400" rtl="0" algn="l">
              <a:lnSpc>
                <a:spcPct val="150000"/>
              </a:lnSpc>
              <a:spcBef>
                <a:spcPts val="0"/>
              </a:spcBef>
              <a:spcAft>
                <a:spcPts val="0"/>
              </a:spcAft>
              <a:buSzPts val="1400"/>
              <a:buChar char="○"/>
            </a:pPr>
            <a:r>
              <a:rPr lang="en"/>
              <a:t>Comparable to sending an email</a:t>
            </a:r>
            <a:endParaRPr/>
          </a:p>
          <a:p>
            <a:pPr indent="-342900" lvl="0" marL="457200" rtl="0" algn="l">
              <a:lnSpc>
                <a:spcPct val="150000"/>
              </a:lnSpc>
              <a:spcBef>
                <a:spcPts val="0"/>
              </a:spcBef>
              <a:spcAft>
                <a:spcPts val="0"/>
              </a:spcAft>
              <a:buSzPts val="1800"/>
              <a:buChar char="●"/>
            </a:pPr>
            <a:r>
              <a:rPr lang="en"/>
              <a:t>Good (long) read: </a:t>
            </a:r>
            <a:r>
              <a:rPr lang="en" u="sng">
                <a:solidFill>
                  <a:schemeClr val="hlink"/>
                </a:solidFill>
                <a:hlinkClick r:id="rId3"/>
              </a:rPr>
              <a:t>What’s the actual point of cNFTs?</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NFT?</a:t>
            </a:r>
            <a:endParaRPr/>
          </a:p>
        </p:txBody>
      </p:sp>
      <p:sp>
        <p:nvSpPr>
          <p:cNvPr id="2221" name="Google Shape;2221;p2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New email marketing</a:t>
            </a:r>
            <a:endParaRPr/>
          </a:p>
          <a:p>
            <a:pPr indent="-317500" lvl="1" marL="914400" rtl="0" algn="l">
              <a:lnSpc>
                <a:spcPct val="150000"/>
              </a:lnSpc>
              <a:spcBef>
                <a:spcPts val="0"/>
              </a:spcBef>
              <a:spcAft>
                <a:spcPts val="0"/>
              </a:spcAft>
              <a:buSzPts val="1400"/>
              <a:buChar char="○"/>
            </a:pPr>
            <a:r>
              <a:rPr lang="en" u="sng">
                <a:solidFill>
                  <a:schemeClr val="hlink"/>
                </a:solidFill>
                <a:hlinkClick r:id="rId3"/>
              </a:rPr>
              <a:t>https://drip.haus/</a:t>
            </a:r>
            <a:endParaRPr/>
          </a:p>
          <a:p>
            <a:pPr indent="-342900" lvl="0" marL="457200" rtl="0" algn="l">
              <a:lnSpc>
                <a:spcPct val="150000"/>
              </a:lnSpc>
              <a:spcBef>
                <a:spcPts val="0"/>
              </a:spcBef>
              <a:spcAft>
                <a:spcPts val="0"/>
              </a:spcAft>
              <a:buSzPts val="1800"/>
              <a:buChar char="●"/>
            </a:pPr>
            <a:r>
              <a:rPr lang="en"/>
              <a:t>Community-gated token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25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 &amp; A</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2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a:t>
            </a:r>
            <a:endParaRPr/>
          </a:p>
        </p:txBody>
      </p:sp>
      <p:sp>
        <p:nvSpPr>
          <p:cNvPr id="2232" name="Google Shape;2232;p2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https://twitter.com/punk6529</a:t>
            </a:r>
            <a:r>
              <a:rPr lang="en"/>
              <a:t>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25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en"/>
              <a:t>How validator works?_p2</a:t>
            </a:r>
            <a:endParaRPr/>
          </a:p>
        </p:txBody>
      </p:sp>
      <p:sp>
        <p:nvSpPr>
          <p:cNvPr id="1180" name="Google Shape;1180;p116"/>
          <p:cNvSpPr/>
          <p:nvPr/>
        </p:nvSpPr>
        <p:spPr>
          <a:xfrm>
            <a:off x="1420725" y="2069763"/>
            <a:ext cx="872700" cy="78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Client</a:t>
            </a:r>
            <a:endParaRPr>
              <a:latin typeface="Inter"/>
              <a:ea typeface="Inter"/>
              <a:cs typeface="Inter"/>
              <a:sym typeface="Inter"/>
            </a:endParaRPr>
          </a:p>
        </p:txBody>
      </p:sp>
      <p:sp>
        <p:nvSpPr>
          <p:cNvPr id="1181" name="Google Shape;1181;p116"/>
          <p:cNvSpPr/>
          <p:nvPr/>
        </p:nvSpPr>
        <p:spPr>
          <a:xfrm>
            <a:off x="6561500" y="2069763"/>
            <a:ext cx="1281600" cy="78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Validator</a:t>
            </a:r>
            <a:endParaRPr>
              <a:latin typeface="Inter"/>
              <a:ea typeface="Inter"/>
              <a:cs typeface="Inter"/>
              <a:sym typeface="Inter"/>
            </a:endParaRPr>
          </a:p>
        </p:txBody>
      </p:sp>
      <p:sp>
        <p:nvSpPr>
          <p:cNvPr id="1182" name="Google Shape;1182;p116"/>
          <p:cNvSpPr txBox="1"/>
          <p:nvPr/>
        </p:nvSpPr>
        <p:spPr>
          <a:xfrm>
            <a:off x="6452750" y="2978338"/>
            <a:ext cx="149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RPC provider</a:t>
            </a:r>
            <a:endParaRPr>
              <a:solidFill>
                <a:schemeClr val="lt1"/>
              </a:solidFill>
              <a:latin typeface="Inter"/>
              <a:ea typeface="Inter"/>
              <a:cs typeface="Inter"/>
              <a:sym typeface="Inter"/>
            </a:endParaRPr>
          </a:p>
        </p:txBody>
      </p:sp>
      <p:cxnSp>
        <p:nvCxnSpPr>
          <p:cNvPr id="1183" name="Google Shape;1183;p116"/>
          <p:cNvCxnSpPr>
            <a:stCxn id="1180" idx="3"/>
            <a:endCxn id="1181" idx="1"/>
          </p:cNvCxnSpPr>
          <p:nvPr/>
        </p:nvCxnSpPr>
        <p:spPr>
          <a:xfrm>
            <a:off x="2293425" y="2459913"/>
            <a:ext cx="4268100" cy="0"/>
          </a:xfrm>
          <a:prstGeom prst="straightConnector1">
            <a:avLst/>
          </a:prstGeom>
          <a:noFill/>
          <a:ln cap="flat" cmpd="sng" w="38100">
            <a:solidFill>
              <a:schemeClr val="dk2"/>
            </a:solidFill>
            <a:prstDash val="solid"/>
            <a:round/>
            <a:headEnd len="med" w="med" type="none"/>
            <a:tailEnd len="med" w="med" type="triangle"/>
          </a:ln>
        </p:spPr>
      </p:cxnSp>
      <p:sp>
        <p:nvSpPr>
          <p:cNvPr id="1184" name="Google Shape;1184;p116"/>
          <p:cNvSpPr txBox="1"/>
          <p:nvPr/>
        </p:nvSpPr>
        <p:spPr>
          <a:xfrm>
            <a:off x="2342924" y="2030875"/>
            <a:ext cx="418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Courier New"/>
                <a:ea typeface="Courier New"/>
                <a:cs typeface="Courier New"/>
                <a:sym typeface="Courier New"/>
              </a:rPr>
              <a:t>{</a:t>
            </a:r>
            <a:r>
              <a:rPr b="1" lang="en">
                <a:solidFill>
                  <a:srgbClr val="14F195"/>
                </a:solidFill>
                <a:latin typeface="Courier New"/>
                <a:ea typeface="Courier New"/>
                <a:cs typeface="Courier New"/>
                <a:sym typeface="Courier New"/>
              </a:rPr>
              <a:t>public_key</a:t>
            </a:r>
            <a:r>
              <a:rPr b="1" lang="en">
                <a:solidFill>
                  <a:schemeClr val="lt1"/>
                </a:solidFill>
                <a:latin typeface="Courier New"/>
                <a:ea typeface="Courier New"/>
                <a:cs typeface="Courier New"/>
                <a:sym typeface="Courier New"/>
              </a:rPr>
              <a:t>, hashed, </a:t>
            </a:r>
            <a:r>
              <a:rPr b="1" lang="en">
                <a:solidFill>
                  <a:schemeClr val="accent6"/>
                </a:solidFill>
                <a:latin typeface="Courier New"/>
                <a:ea typeface="Courier New"/>
                <a:cs typeface="Courier New"/>
                <a:sym typeface="Courier New"/>
              </a:rPr>
              <a:t>raw_data</a:t>
            </a:r>
            <a:r>
              <a:rPr b="1" lang="en">
                <a:solidFill>
                  <a:schemeClr val="lt1"/>
                </a:solidFill>
                <a:latin typeface="Courier New"/>
                <a:ea typeface="Courier New"/>
                <a:cs typeface="Courier New"/>
                <a:sym typeface="Courier New"/>
              </a:rPr>
              <a:t>}</a:t>
            </a:r>
            <a:endParaRPr b="1">
              <a:solidFill>
                <a:schemeClr val="lt1"/>
              </a:solidFill>
              <a:latin typeface="Courier New"/>
              <a:ea typeface="Courier New"/>
              <a:cs typeface="Courier New"/>
              <a:sym typeface="Courier New"/>
            </a:endParaRPr>
          </a:p>
        </p:txBody>
      </p:sp>
      <p:sp>
        <p:nvSpPr>
          <p:cNvPr id="1185" name="Google Shape;1185;p116"/>
          <p:cNvSpPr txBox="1"/>
          <p:nvPr/>
        </p:nvSpPr>
        <p:spPr>
          <a:xfrm>
            <a:off x="163725" y="2978350"/>
            <a:ext cx="357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Courier New"/>
                <a:ea typeface="Courier New"/>
                <a:cs typeface="Courier New"/>
                <a:sym typeface="Courier New"/>
              </a:rPr>
              <a:t>hashed = </a:t>
            </a:r>
            <a:br>
              <a:rPr b="1" lang="en">
                <a:solidFill>
                  <a:schemeClr val="lt1"/>
                </a:solidFill>
                <a:latin typeface="Courier New"/>
                <a:ea typeface="Courier New"/>
                <a:cs typeface="Courier New"/>
                <a:sym typeface="Courier New"/>
              </a:rPr>
            </a:br>
            <a:r>
              <a:rPr b="1" lang="en">
                <a:solidFill>
                  <a:schemeClr val="lt1"/>
                </a:solidFill>
                <a:latin typeface="Courier New"/>
                <a:ea typeface="Courier New"/>
                <a:cs typeface="Courier New"/>
                <a:sym typeface="Courier New"/>
              </a:rPr>
              <a:t>encrypt(</a:t>
            </a:r>
            <a:r>
              <a:rPr b="1" lang="en">
                <a:solidFill>
                  <a:srgbClr val="FD51FC"/>
                </a:solidFill>
                <a:latin typeface="Courier New"/>
                <a:ea typeface="Courier New"/>
                <a:cs typeface="Courier New"/>
                <a:sym typeface="Courier New"/>
              </a:rPr>
              <a:t>private_key</a:t>
            </a:r>
            <a:r>
              <a:rPr b="1" lang="en">
                <a:solidFill>
                  <a:schemeClr val="lt1"/>
                </a:solidFill>
                <a:latin typeface="Courier New"/>
                <a:ea typeface="Courier New"/>
                <a:cs typeface="Courier New"/>
                <a:sym typeface="Courier New"/>
              </a:rPr>
              <a:t>, </a:t>
            </a:r>
            <a:r>
              <a:rPr b="1" lang="en">
                <a:solidFill>
                  <a:schemeClr val="accent6"/>
                </a:solidFill>
                <a:latin typeface="Courier New"/>
                <a:ea typeface="Courier New"/>
                <a:cs typeface="Courier New"/>
                <a:sym typeface="Courier New"/>
              </a:rPr>
              <a:t>raw_data</a:t>
            </a:r>
            <a:r>
              <a:rPr b="1" lang="en">
                <a:solidFill>
                  <a:schemeClr val="lt1"/>
                </a:solidFill>
                <a:latin typeface="Courier New"/>
                <a:ea typeface="Courier New"/>
                <a:cs typeface="Courier New"/>
                <a:sym typeface="Courier New"/>
              </a:rPr>
              <a:t>)</a:t>
            </a:r>
            <a:endParaRPr b="1">
              <a:solidFill>
                <a:schemeClr val="lt1"/>
              </a:solidFill>
              <a:latin typeface="Courier New"/>
              <a:ea typeface="Courier New"/>
              <a:cs typeface="Courier New"/>
              <a:sym typeface="Courier New"/>
            </a:endParaRPr>
          </a:p>
        </p:txBody>
      </p:sp>
      <p:sp>
        <p:nvSpPr>
          <p:cNvPr id="1186" name="Google Shape;1186;p116"/>
          <p:cNvSpPr txBox="1"/>
          <p:nvPr/>
        </p:nvSpPr>
        <p:spPr>
          <a:xfrm>
            <a:off x="5526700" y="1307650"/>
            <a:ext cx="333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Courier New"/>
                <a:ea typeface="Courier New"/>
                <a:cs typeface="Courier New"/>
                <a:sym typeface="Courier New"/>
              </a:rPr>
              <a:t>raw_data</a:t>
            </a:r>
            <a:r>
              <a:rPr b="1" lang="en">
                <a:solidFill>
                  <a:schemeClr val="lt1"/>
                </a:solidFill>
                <a:latin typeface="Courier New"/>
                <a:ea typeface="Courier New"/>
                <a:cs typeface="Courier New"/>
                <a:sym typeface="Courier New"/>
              </a:rPr>
              <a:t> == decrypt(</a:t>
            </a:r>
            <a:r>
              <a:rPr b="1" lang="en">
                <a:solidFill>
                  <a:srgbClr val="2EF098"/>
                </a:solidFill>
                <a:latin typeface="Courier New"/>
                <a:ea typeface="Courier New"/>
                <a:cs typeface="Courier New"/>
                <a:sym typeface="Courier New"/>
              </a:rPr>
              <a:t>public_key</a:t>
            </a:r>
            <a:r>
              <a:rPr b="1" lang="en">
                <a:solidFill>
                  <a:schemeClr val="lt1"/>
                </a:solidFill>
                <a:latin typeface="Courier New"/>
                <a:ea typeface="Courier New"/>
                <a:cs typeface="Courier New"/>
                <a:sym typeface="Courier New"/>
              </a:rPr>
              <a:t>, hashed)</a:t>
            </a:r>
            <a:endParaRPr b="1">
              <a:solidFill>
                <a:schemeClr val="lt1"/>
              </a:solidFill>
              <a:latin typeface="Courier New"/>
              <a:ea typeface="Courier New"/>
              <a:cs typeface="Courier New"/>
              <a:sym typeface="Courier New"/>
            </a:endParaRPr>
          </a:p>
        </p:txBody>
      </p:sp>
      <p:sp>
        <p:nvSpPr>
          <p:cNvPr id="1187" name="Google Shape;1187;p116"/>
          <p:cNvSpPr txBox="1"/>
          <p:nvPr/>
        </p:nvSpPr>
        <p:spPr>
          <a:xfrm>
            <a:off x="1615200" y="3826950"/>
            <a:ext cx="591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You can prove your </a:t>
            </a:r>
            <a:r>
              <a:rPr lang="en">
                <a:solidFill>
                  <a:srgbClr val="14F195"/>
                </a:solidFill>
                <a:latin typeface="Inter"/>
                <a:ea typeface="Inter"/>
                <a:cs typeface="Inter"/>
                <a:sym typeface="Inter"/>
              </a:rPr>
              <a:t>identity</a:t>
            </a:r>
            <a:r>
              <a:rPr lang="en">
                <a:solidFill>
                  <a:schemeClr val="lt1"/>
                </a:solidFill>
                <a:latin typeface="Inter"/>
                <a:ea typeface="Inter"/>
                <a:cs typeface="Inter"/>
                <a:sym typeface="Inter"/>
              </a:rPr>
              <a:t> without exposing your </a:t>
            </a:r>
            <a:r>
              <a:rPr lang="en">
                <a:solidFill>
                  <a:srgbClr val="FD51FC"/>
                </a:solidFill>
                <a:latin typeface="Inter"/>
                <a:ea typeface="Inter"/>
                <a:cs typeface="Inter"/>
                <a:sym typeface="Inter"/>
              </a:rPr>
              <a:t>secret</a:t>
            </a:r>
            <a:r>
              <a:rPr lang="en">
                <a:solidFill>
                  <a:schemeClr val="lt1"/>
                </a:solidFill>
                <a:latin typeface="Inter"/>
                <a:ea typeface="Inter"/>
                <a:cs typeface="Inter"/>
                <a:sym typeface="Inter"/>
              </a:rPr>
              <a:t> or rely on a </a:t>
            </a:r>
            <a:r>
              <a:rPr lang="en">
                <a:solidFill>
                  <a:srgbClr val="FD51FC"/>
                </a:solidFill>
                <a:latin typeface="Inter"/>
                <a:ea typeface="Inter"/>
                <a:cs typeface="Inter"/>
                <a:sym typeface="Inter"/>
              </a:rPr>
              <a:t>centralized third party</a:t>
            </a:r>
            <a:endParaRPr>
              <a:solidFill>
                <a:srgbClr val="FD51FC"/>
              </a:solidFill>
              <a:latin typeface="Inter"/>
              <a:ea typeface="Inter"/>
              <a:cs typeface="Inter"/>
              <a:sym typeface="Inte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1" name="Shape 2241"/>
        <p:cNvGrpSpPr/>
        <p:nvPr/>
      </p:nvGrpSpPr>
      <p:grpSpPr>
        <a:xfrm>
          <a:off x="0" y="0"/>
          <a:ext cx="0" cy="0"/>
          <a:chOff x="0" y="0"/>
          <a:chExt cx="0" cy="0"/>
        </a:xfrm>
      </p:grpSpPr>
      <p:sp>
        <p:nvSpPr>
          <p:cNvPr id="2242" name="Google Shape;2242;p260"/>
          <p:cNvSpPr txBox="1"/>
          <p:nvPr>
            <p:ph type="title"/>
          </p:nvPr>
        </p:nvSpPr>
        <p:spPr>
          <a:xfrm>
            <a:off x="656250" y="942850"/>
            <a:ext cx="7831500" cy="888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Let’s play games!</a:t>
            </a:r>
            <a:endParaRPr/>
          </a:p>
        </p:txBody>
      </p:sp>
      <p:sp>
        <p:nvSpPr>
          <p:cNvPr id="2243" name="Google Shape;2243;p260"/>
          <p:cNvSpPr txBox="1"/>
          <p:nvPr>
            <p:ph idx="1" type="subTitle"/>
          </p:nvPr>
        </p:nvSpPr>
        <p:spPr>
          <a:xfrm>
            <a:off x="656250" y="1919425"/>
            <a:ext cx="7831500" cy="1896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2 groups: </a:t>
            </a:r>
            <a:r>
              <a:rPr lang="en" u="sng"/>
              <a:t>Validators</a:t>
            </a:r>
            <a:r>
              <a:rPr lang="en"/>
              <a:t> &amp; </a:t>
            </a:r>
            <a:r>
              <a:rPr lang="en" u="sng"/>
              <a:t>Clients</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
              <a:t>Validators should stay far away from each other and from clients.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7" name="Shape 2247"/>
        <p:cNvGrpSpPr/>
        <p:nvPr/>
      </p:nvGrpSpPr>
      <p:grpSpPr>
        <a:xfrm>
          <a:off x="0" y="0"/>
          <a:ext cx="0" cy="0"/>
          <a:chOff x="0" y="0"/>
          <a:chExt cx="0" cy="0"/>
        </a:xfrm>
      </p:grpSpPr>
      <p:sp>
        <p:nvSpPr>
          <p:cNvPr id="2248" name="Google Shape;2248;p2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1: Change a global number</a:t>
            </a:r>
            <a:endParaRPr/>
          </a:p>
        </p:txBody>
      </p:sp>
      <p:sp>
        <p:nvSpPr>
          <p:cNvPr id="2249" name="Google Shape;2249;p261"/>
          <p:cNvSpPr txBox="1"/>
          <p:nvPr>
            <p:ph idx="1" type="body"/>
          </p:nvPr>
        </p:nvSpPr>
        <p:spPr>
          <a:xfrm>
            <a:off x="311700" y="1152475"/>
            <a:ext cx="45111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Imagine you want to change a number, write down your equation</a:t>
            </a:r>
            <a:endParaRPr/>
          </a:p>
          <a:p>
            <a:pPr indent="-342900" lvl="0" marL="457200" rtl="0" algn="l">
              <a:lnSpc>
                <a:spcPct val="150000"/>
              </a:lnSpc>
              <a:spcBef>
                <a:spcPts val="0"/>
              </a:spcBef>
              <a:spcAft>
                <a:spcPts val="0"/>
              </a:spcAft>
              <a:buSzPts val="1800"/>
              <a:buChar char="-"/>
            </a:pPr>
            <a:r>
              <a:rPr lang="en"/>
              <a:t>Note: should be simple PLUS or MULTIPLY math</a:t>
            </a:r>
            <a:endParaRPr/>
          </a:p>
          <a:p>
            <a:pPr indent="0" lvl="0" marL="0" rtl="0" algn="l">
              <a:lnSpc>
                <a:spcPct val="150000"/>
              </a:lnSpc>
              <a:spcBef>
                <a:spcPts val="1000"/>
              </a:spcBef>
              <a:spcAft>
                <a:spcPts val="1000"/>
              </a:spcAft>
              <a:buNone/>
            </a:pPr>
            <a:r>
              <a:rPr lang="en" u="sng">
                <a:solidFill>
                  <a:schemeClr val="hlink"/>
                </a:solidFill>
                <a:hlinkClick r:id="rId3"/>
              </a:rPr>
              <a:t>Game spreadsheet</a:t>
            </a:r>
            <a:endParaRPr/>
          </a:p>
        </p:txBody>
      </p:sp>
      <p:pic>
        <p:nvPicPr>
          <p:cNvPr id="2250" name="Google Shape;2250;p261"/>
          <p:cNvPicPr preferRelativeResize="0"/>
          <p:nvPr/>
        </p:nvPicPr>
        <p:blipFill>
          <a:blip r:embed="rId4">
            <a:alphaModFix/>
          </a:blip>
          <a:stretch>
            <a:fillRect/>
          </a:stretch>
        </p:blipFill>
        <p:spPr>
          <a:xfrm>
            <a:off x="5011325" y="1130825"/>
            <a:ext cx="3820975" cy="3820975"/>
          </a:xfrm>
          <a:prstGeom prst="rect">
            <a:avLst/>
          </a:prstGeom>
          <a:noFill/>
          <a:ln>
            <a:noFill/>
          </a:ln>
        </p:spPr>
      </p:pic>
      <p:sp>
        <p:nvSpPr>
          <p:cNvPr id="2251" name="Google Shape;2251;p261"/>
          <p:cNvSpPr txBox="1"/>
          <p:nvPr/>
        </p:nvSpPr>
        <p:spPr>
          <a:xfrm>
            <a:off x="7037400" y="2020825"/>
            <a:ext cx="65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+9</a:t>
            </a:r>
            <a:endParaRPr b="1" sz="1800">
              <a:solidFill>
                <a:schemeClr val="dk1"/>
              </a:solidFill>
              <a:latin typeface="Inter"/>
              <a:ea typeface="Inter"/>
              <a:cs typeface="Inter"/>
              <a:sym typeface="Inte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5" name="Shape 2255"/>
        <p:cNvGrpSpPr/>
        <p:nvPr/>
      </p:nvGrpSpPr>
      <p:grpSpPr>
        <a:xfrm>
          <a:off x="0" y="0"/>
          <a:ext cx="0" cy="0"/>
          <a:chOff x="0" y="0"/>
          <a:chExt cx="0" cy="0"/>
        </a:xfrm>
      </p:grpSpPr>
      <p:sp>
        <p:nvSpPr>
          <p:cNvPr id="2256" name="Google Shape;2256;p2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Reflection from Game 1</a:t>
            </a:r>
            <a:endParaRPr/>
          </a:p>
        </p:txBody>
      </p:sp>
      <p:sp>
        <p:nvSpPr>
          <p:cNvPr id="2257" name="Google Shape;2257;p262"/>
          <p:cNvSpPr txBox="1"/>
          <p:nvPr>
            <p:ph idx="1" type="body"/>
          </p:nvPr>
        </p:nvSpPr>
        <p:spPr>
          <a:xfrm>
            <a:off x="311700" y="1076275"/>
            <a:ext cx="49458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lnSpc>
                <a:spcPct val="150000"/>
              </a:lnSpc>
              <a:spcBef>
                <a:spcPts val="0"/>
              </a:spcBef>
              <a:spcAft>
                <a:spcPts val="0"/>
              </a:spcAft>
              <a:buSzPct val="100000"/>
              <a:buChar char="-"/>
            </a:pPr>
            <a:r>
              <a:rPr lang="en"/>
              <a:t>Clients</a:t>
            </a:r>
            <a:endParaRPr/>
          </a:p>
          <a:p>
            <a:pPr indent="-310832" lvl="1" marL="914400" rtl="0" algn="l">
              <a:lnSpc>
                <a:spcPct val="150000"/>
              </a:lnSpc>
              <a:spcBef>
                <a:spcPts val="0"/>
              </a:spcBef>
              <a:spcAft>
                <a:spcPts val="0"/>
              </a:spcAft>
              <a:buSzPct val="100000"/>
              <a:buChar char="-"/>
            </a:pPr>
            <a:r>
              <a:rPr lang="en"/>
              <a:t>Who do you send your transaction to and why?</a:t>
            </a:r>
            <a:endParaRPr/>
          </a:p>
          <a:p>
            <a:pPr indent="-310832" lvl="1" marL="914400" rtl="0" algn="l">
              <a:lnSpc>
                <a:spcPct val="150000"/>
              </a:lnSpc>
              <a:spcBef>
                <a:spcPts val="0"/>
              </a:spcBef>
              <a:spcAft>
                <a:spcPts val="0"/>
              </a:spcAft>
              <a:buSzPct val="100000"/>
              <a:buChar char="-"/>
            </a:pPr>
            <a:r>
              <a:rPr lang="en"/>
              <a:t>If you want you transaction go first, what do you do?</a:t>
            </a:r>
            <a:endParaRPr/>
          </a:p>
          <a:p>
            <a:pPr indent="-334327" lvl="0" marL="457200" rtl="0" algn="l">
              <a:lnSpc>
                <a:spcPct val="150000"/>
              </a:lnSpc>
              <a:spcBef>
                <a:spcPts val="0"/>
              </a:spcBef>
              <a:spcAft>
                <a:spcPts val="0"/>
              </a:spcAft>
              <a:buSzPct val="100000"/>
              <a:buChar char="-"/>
            </a:pPr>
            <a:r>
              <a:rPr lang="en"/>
              <a:t>Validator</a:t>
            </a:r>
            <a:endParaRPr/>
          </a:p>
          <a:p>
            <a:pPr indent="-310832" lvl="1" marL="914400" rtl="0" algn="l">
              <a:lnSpc>
                <a:spcPct val="150000"/>
              </a:lnSpc>
              <a:spcBef>
                <a:spcPts val="0"/>
              </a:spcBef>
              <a:spcAft>
                <a:spcPts val="0"/>
              </a:spcAft>
              <a:buSzPct val="100000"/>
              <a:buChar char="-"/>
            </a:pPr>
            <a:r>
              <a:rPr lang="en"/>
              <a:t>How do you sort the order of transaction coming to you?</a:t>
            </a:r>
            <a:endParaRPr/>
          </a:p>
          <a:p>
            <a:pPr indent="-310832" lvl="1" marL="914400" rtl="0" algn="l">
              <a:lnSpc>
                <a:spcPct val="150000"/>
              </a:lnSpc>
              <a:spcBef>
                <a:spcPts val="0"/>
              </a:spcBef>
              <a:spcAft>
                <a:spcPts val="0"/>
              </a:spcAft>
              <a:buSzPct val="100000"/>
              <a:buChar char="-"/>
            </a:pPr>
            <a:r>
              <a:rPr lang="en"/>
              <a:t>How you and your validator peers agree on the order of all transactions?</a:t>
            </a:r>
            <a:endParaRPr/>
          </a:p>
          <a:p>
            <a:pPr indent="-310832" lvl="1" marL="914400" rtl="0" algn="l">
              <a:lnSpc>
                <a:spcPct val="150000"/>
              </a:lnSpc>
              <a:spcBef>
                <a:spcPts val="0"/>
              </a:spcBef>
              <a:spcAft>
                <a:spcPts val="0"/>
              </a:spcAft>
              <a:buSzPct val="100000"/>
              <a:buChar char="-"/>
            </a:pPr>
            <a:r>
              <a:rPr lang="en"/>
              <a:t>How to make your network perfectly decentralized?</a:t>
            </a:r>
            <a:endParaRPr/>
          </a:p>
        </p:txBody>
      </p:sp>
      <p:pic>
        <p:nvPicPr>
          <p:cNvPr id="2258" name="Google Shape;2258;p262"/>
          <p:cNvPicPr preferRelativeResize="0"/>
          <p:nvPr/>
        </p:nvPicPr>
        <p:blipFill rotWithShape="1">
          <a:blip r:embed="rId3">
            <a:alphaModFix/>
          </a:blip>
          <a:srcRect b="11038" l="66241" r="0" t="2858"/>
          <a:stretch/>
        </p:blipFill>
        <p:spPr>
          <a:xfrm>
            <a:off x="5713225" y="209825"/>
            <a:ext cx="3119075" cy="2049125"/>
          </a:xfrm>
          <a:prstGeom prst="rect">
            <a:avLst/>
          </a:prstGeom>
          <a:noFill/>
          <a:ln>
            <a:noFill/>
          </a:ln>
        </p:spPr>
      </p:pic>
      <p:pic>
        <p:nvPicPr>
          <p:cNvPr id="2259" name="Google Shape;2259;p262"/>
          <p:cNvPicPr preferRelativeResize="0"/>
          <p:nvPr/>
        </p:nvPicPr>
        <p:blipFill>
          <a:blip r:embed="rId4">
            <a:alphaModFix/>
          </a:blip>
          <a:stretch>
            <a:fillRect/>
          </a:stretch>
        </p:blipFill>
        <p:spPr>
          <a:xfrm>
            <a:off x="5713225" y="2614534"/>
            <a:ext cx="3119075" cy="2003075"/>
          </a:xfrm>
          <a:prstGeom prst="rect">
            <a:avLst/>
          </a:prstGeom>
          <a:noFill/>
          <a:ln>
            <a:noFill/>
          </a:ln>
        </p:spPr>
      </p:pic>
      <p:sp>
        <p:nvSpPr>
          <p:cNvPr id="2260" name="Google Shape;2260;p262"/>
          <p:cNvSpPr txBox="1"/>
          <p:nvPr/>
        </p:nvSpPr>
        <p:spPr>
          <a:xfrm>
            <a:off x="5713225" y="2277754"/>
            <a:ext cx="311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“I know everyone &amp; everyone know me”</a:t>
            </a:r>
            <a:endParaRPr sz="1000">
              <a:solidFill>
                <a:schemeClr val="lt1"/>
              </a:solidFill>
              <a:latin typeface="Inter"/>
              <a:ea typeface="Inter"/>
              <a:cs typeface="Inter"/>
              <a:sym typeface="Inter"/>
            </a:endParaRPr>
          </a:p>
        </p:txBody>
      </p:sp>
      <p:sp>
        <p:nvSpPr>
          <p:cNvPr id="2261" name="Google Shape;2261;p262"/>
          <p:cNvSpPr txBox="1"/>
          <p:nvPr/>
        </p:nvSpPr>
        <p:spPr>
          <a:xfrm>
            <a:off x="5713213" y="4617604"/>
            <a:ext cx="311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“Someone is more important to others”</a:t>
            </a:r>
            <a:endParaRPr sz="1000">
              <a:solidFill>
                <a:schemeClr val="lt1"/>
              </a:solidFill>
              <a:latin typeface="Inter"/>
              <a:ea typeface="Inter"/>
              <a:cs typeface="Inter"/>
              <a:sym typeface="Inte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65" name="Shape 2265"/>
        <p:cNvGrpSpPr/>
        <p:nvPr/>
      </p:nvGrpSpPr>
      <p:grpSpPr>
        <a:xfrm>
          <a:off x="0" y="0"/>
          <a:ext cx="0" cy="0"/>
          <a:chOff x="0" y="0"/>
          <a:chExt cx="0" cy="0"/>
        </a:xfrm>
      </p:grpSpPr>
      <p:sp>
        <p:nvSpPr>
          <p:cNvPr id="2266" name="Google Shape;2266;p2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2: Change a set of global numbers</a:t>
            </a:r>
            <a:endParaRPr/>
          </a:p>
        </p:txBody>
      </p:sp>
      <p:sp>
        <p:nvSpPr>
          <p:cNvPr id="2267" name="Google Shape;2267;p263"/>
          <p:cNvSpPr txBox="1"/>
          <p:nvPr>
            <p:ph idx="1" type="body"/>
          </p:nvPr>
        </p:nvSpPr>
        <p:spPr>
          <a:xfrm>
            <a:off x="311700" y="1152475"/>
            <a:ext cx="46995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There are 3 numbers: A, B, C</a:t>
            </a:r>
            <a:endParaRPr/>
          </a:p>
          <a:p>
            <a:pPr indent="-342900" lvl="0" marL="457200" rtl="0" algn="l">
              <a:lnSpc>
                <a:spcPct val="150000"/>
              </a:lnSpc>
              <a:spcBef>
                <a:spcPts val="0"/>
              </a:spcBef>
              <a:spcAft>
                <a:spcPts val="0"/>
              </a:spcAft>
              <a:buSzPts val="1800"/>
              <a:buChar char="-"/>
            </a:pPr>
            <a:r>
              <a:rPr lang="en"/>
              <a:t>Imagine you want number A|B|C:</a:t>
            </a:r>
            <a:endParaRPr/>
          </a:p>
          <a:p>
            <a:pPr indent="-317500" lvl="1" marL="914400" rtl="0" algn="l">
              <a:lnSpc>
                <a:spcPct val="150000"/>
              </a:lnSpc>
              <a:spcBef>
                <a:spcPts val="0"/>
              </a:spcBef>
              <a:spcAft>
                <a:spcPts val="0"/>
              </a:spcAft>
              <a:buSzPts val="1400"/>
              <a:buChar char="-"/>
            </a:pPr>
            <a:r>
              <a:rPr lang="en"/>
              <a:t>The number you want to change</a:t>
            </a:r>
            <a:endParaRPr/>
          </a:p>
          <a:p>
            <a:pPr indent="-317500" lvl="1" marL="914400" rtl="0" algn="l">
              <a:lnSpc>
                <a:spcPct val="150000"/>
              </a:lnSpc>
              <a:spcBef>
                <a:spcPts val="0"/>
              </a:spcBef>
              <a:spcAft>
                <a:spcPts val="0"/>
              </a:spcAft>
              <a:buSzPts val="1400"/>
              <a:buChar char="-"/>
            </a:pPr>
            <a:r>
              <a:rPr lang="en"/>
              <a:t>Your equation in simple math, PLUS or MULTIPLY</a:t>
            </a:r>
            <a:endParaRPr/>
          </a:p>
          <a:p>
            <a:pPr indent="0" lvl="0" marL="0" rtl="0" algn="l">
              <a:lnSpc>
                <a:spcPct val="150000"/>
              </a:lnSpc>
              <a:spcBef>
                <a:spcPts val="1000"/>
              </a:spcBef>
              <a:spcAft>
                <a:spcPts val="1000"/>
              </a:spcAft>
              <a:buNone/>
            </a:pPr>
            <a:r>
              <a:rPr lang="en" u="sng">
                <a:solidFill>
                  <a:schemeClr val="hlink"/>
                </a:solidFill>
                <a:hlinkClick r:id="rId3"/>
              </a:rPr>
              <a:t>Game spreadsheet</a:t>
            </a:r>
            <a:endParaRPr/>
          </a:p>
        </p:txBody>
      </p:sp>
      <p:pic>
        <p:nvPicPr>
          <p:cNvPr id="2268" name="Google Shape;2268;p263"/>
          <p:cNvPicPr preferRelativeResize="0"/>
          <p:nvPr/>
        </p:nvPicPr>
        <p:blipFill>
          <a:blip r:embed="rId4">
            <a:alphaModFix/>
          </a:blip>
          <a:stretch>
            <a:fillRect/>
          </a:stretch>
        </p:blipFill>
        <p:spPr>
          <a:xfrm>
            <a:off x="5011200" y="1152475"/>
            <a:ext cx="3820975" cy="3820975"/>
          </a:xfrm>
          <a:prstGeom prst="rect">
            <a:avLst/>
          </a:prstGeom>
          <a:noFill/>
          <a:ln>
            <a:noFill/>
          </a:ln>
        </p:spPr>
      </p:pic>
      <p:sp>
        <p:nvSpPr>
          <p:cNvPr id="2269" name="Google Shape;2269;p263"/>
          <p:cNvSpPr txBox="1"/>
          <p:nvPr/>
        </p:nvSpPr>
        <p:spPr>
          <a:xfrm>
            <a:off x="7037275" y="2042475"/>
            <a:ext cx="651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A</a:t>
            </a:r>
            <a:br>
              <a:rPr b="1" lang="en" sz="1800">
                <a:solidFill>
                  <a:schemeClr val="dk1"/>
                </a:solidFill>
                <a:latin typeface="Inter"/>
                <a:ea typeface="Inter"/>
                <a:cs typeface="Inter"/>
                <a:sym typeface="Inter"/>
              </a:rPr>
            </a:br>
            <a:br>
              <a:rPr b="1" lang="en" sz="1800">
                <a:solidFill>
                  <a:schemeClr val="dk1"/>
                </a:solidFill>
                <a:latin typeface="Inter"/>
                <a:ea typeface="Inter"/>
                <a:cs typeface="Inter"/>
                <a:sym typeface="Inter"/>
              </a:rPr>
            </a:br>
            <a:r>
              <a:rPr b="1" lang="en" sz="1800">
                <a:solidFill>
                  <a:schemeClr val="dk1"/>
                </a:solidFill>
                <a:latin typeface="Inter"/>
                <a:ea typeface="Inter"/>
                <a:cs typeface="Inter"/>
                <a:sym typeface="Inter"/>
              </a:rPr>
              <a:t>*2</a:t>
            </a:r>
            <a:endParaRPr b="1" sz="1800">
              <a:solidFill>
                <a:schemeClr val="dk1"/>
              </a:solidFill>
              <a:latin typeface="Inter"/>
              <a:ea typeface="Inter"/>
              <a:cs typeface="Inter"/>
              <a:sym typeface="Inte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3" name="Shape 2273"/>
        <p:cNvGrpSpPr/>
        <p:nvPr/>
      </p:nvGrpSpPr>
      <p:grpSpPr>
        <a:xfrm>
          <a:off x="0" y="0"/>
          <a:ext cx="0" cy="0"/>
          <a:chOff x="0" y="0"/>
          <a:chExt cx="0" cy="0"/>
        </a:xfrm>
      </p:grpSpPr>
      <p:sp>
        <p:nvSpPr>
          <p:cNvPr id="2274" name="Google Shape;2274;p2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Reflection from Game 2</a:t>
            </a:r>
            <a:endParaRPr/>
          </a:p>
        </p:txBody>
      </p:sp>
      <p:sp>
        <p:nvSpPr>
          <p:cNvPr id="2275" name="Google Shape;2275;p264"/>
          <p:cNvSpPr txBox="1"/>
          <p:nvPr>
            <p:ph idx="1" type="body"/>
          </p:nvPr>
        </p:nvSpPr>
        <p:spPr>
          <a:xfrm>
            <a:off x="311700" y="1152475"/>
            <a:ext cx="4366200" cy="3416400"/>
          </a:xfrm>
          <a:prstGeom prst="rect">
            <a:avLst/>
          </a:prstGeom>
        </p:spPr>
        <p:txBody>
          <a:bodyPr anchorCtr="0" anchor="t" bIns="91425" lIns="91425" spcFirstLastPara="1" rIns="91425" wrap="square" tIns="91425">
            <a:normAutofit lnSpcReduction="10000"/>
          </a:bodyPr>
          <a:lstStyle/>
          <a:p>
            <a:pPr indent="-342900" lvl="0" marL="457200" rtl="0" algn="just">
              <a:lnSpc>
                <a:spcPct val="150000"/>
              </a:lnSpc>
              <a:spcBef>
                <a:spcPts val="0"/>
              </a:spcBef>
              <a:spcAft>
                <a:spcPts val="0"/>
              </a:spcAft>
              <a:buSzPts val="1800"/>
              <a:buChar char="-"/>
            </a:pPr>
            <a:r>
              <a:rPr lang="en"/>
              <a:t>Clients</a:t>
            </a:r>
            <a:endParaRPr/>
          </a:p>
          <a:p>
            <a:pPr indent="-317500" lvl="1" marL="914400" rtl="0" algn="just">
              <a:lnSpc>
                <a:spcPct val="150000"/>
              </a:lnSpc>
              <a:spcBef>
                <a:spcPts val="0"/>
              </a:spcBef>
              <a:spcAft>
                <a:spcPts val="0"/>
              </a:spcAft>
              <a:buSzPts val="1400"/>
              <a:buChar char="-"/>
            </a:pPr>
            <a:r>
              <a:rPr lang="en"/>
              <a:t>Can you trust validators to not CHANGE your content (e.g: from A to B)? How to prevent them to do so?</a:t>
            </a:r>
            <a:endParaRPr/>
          </a:p>
          <a:p>
            <a:pPr indent="-317500" lvl="1" marL="914400" rtl="0" algn="just">
              <a:lnSpc>
                <a:spcPct val="150000"/>
              </a:lnSpc>
              <a:spcBef>
                <a:spcPts val="0"/>
              </a:spcBef>
              <a:spcAft>
                <a:spcPts val="0"/>
              </a:spcAft>
              <a:buSzPts val="1400"/>
              <a:buChar char="-"/>
            </a:pPr>
            <a:r>
              <a:rPr lang="en"/>
              <a:t>How validator know “you are not a dog”</a:t>
            </a:r>
            <a:endParaRPr/>
          </a:p>
          <a:p>
            <a:pPr indent="-342900" lvl="0" marL="457200" rtl="0" algn="just">
              <a:lnSpc>
                <a:spcPct val="150000"/>
              </a:lnSpc>
              <a:spcBef>
                <a:spcPts val="0"/>
              </a:spcBef>
              <a:spcAft>
                <a:spcPts val="0"/>
              </a:spcAft>
              <a:buSzPts val="1800"/>
              <a:buChar char="-"/>
            </a:pPr>
            <a:r>
              <a:rPr lang="en"/>
              <a:t>Validator</a:t>
            </a:r>
            <a:endParaRPr/>
          </a:p>
          <a:p>
            <a:pPr indent="-317500" lvl="1" marL="914400" rtl="0" algn="just">
              <a:lnSpc>
                <a:spcPct val="150000"/>
              </a:lnSpc>
              <a:spcBef>
                <a:spcPts val="0"/>
              </a:spcBef>
              <a:spcAft>
                <a:spcPts val="0"/>
              </a:spcAft>
              <a:buSzPts val="1400"/>
              <a:buChar char="-"/>
            </a:pPr>
            <a:r>
              <a:rPr lang="en"/>
              <a:t>How do you sort all transactions?</a:t>
            </a:r>
            <a:endParaRPr/>
          </a:p>
          <a:p>
            <a:pPr indent="-317500" lvl="1" marL="914400" rtl="0" algn="just">
              <a:lnSpc>
                <a:spcPct val="150000"/>
              </a:lnSpc>
              <a:spcBef>
                <a:spcPts val="0"/>
              </a:spcBef>
              <a:spcAft>
                <a:spcPts val="0"/>
              </a:spcAft>
              <a:buSzPts val="1400"/>
              <a:buChar char="-"/>
            </a:pPr>
            <a:r>
              <a:rPr lang="en"/>
              <a:t>How to make sure you are not “talking to a dog”?</a:t>
            </a:r>
            <a:endParaRPr/>
          </a:p>
        </p:txBody>
      </p:sp>
      <p:pic>
        <p:nvPicPr>
          <p:cNvPr id="2276" name="Google Shape;2276;p264"/>
          <p:cNvPicPr preferRelativeResize="0"/>
          <p:nvPr/>
        </p:nvPicPr>
        <p:blipFill>
          <a:blip r:embed="rId3">
            <a:alphaModFix/>
          </a:blip>
          <a:stretch>
            <a:fillRect/>
          </a:stretch>
        </p:blipFill>
        <p:spPr>
          <a:xfrm>
            <a:off x="5128350" y="1254087"/>
            <a:ext cx="3703952" cy="3213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17"/>
          <p:cNvSpPr txBox="1"/>
          <p:nvPr>
            <p:ph type="title"/>
          </p:nvPr>
        </p:nvSpPr>
        <p:spPr>
          <a:xfrm>
            <a:off x="1181525" y="1586600"/>
            <a:ext cx="6780900" cy="197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How validator works_p3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118"/>
          <p:cNvPicPr preferRelativeResize="0"/>
          <p:nvPr/>
        </p:nvPicPr>
        <p:blipFill>
          <a:blip r:embed="rId3">
            <a:alphaModFix/>
          </a:blip>
          <a:stretch>
            <a:fillRect/>
          </a:stretch>
        </p:blipFill>
        <p:spPr>
          <a:xfrm>
            <a:off x="812650" y="152400"/>
            <a:ext cx="7518710"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119"/>
          <p:cNvPicPr preferRelativeResize="0"/>
          <p:nvPr/>
        </p:nvPicPr>
        <p:blipFill>
          <a:blip r:embed="rId3">
            <a:alphaModFix/>
          </a:blip>
          <a:stretch>
            <a:fillRect/>
          </a:stretch>
        </p:blipFill>
        <p:spPr>
          <a:xfrm>
            <a:off x="812650" y="152400"/>
            <a:ext cx="7518710"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a:t>
            </a:r>
            <a:endParaRPr/>
          </a:p>
        </p:txBody>
      </p:sp>
      <p:sp>
        <p:nvSpPr>
          <p:cNvPr id="1058" name="Google Shape;1058;p102"/>
          <p:cNvSpPr txBox="1"/>
          <p:nvPr>
            <p:ph idx="1" type="body"/>
          </p:nvPr>
        </p:nvSpPr>
        <p:spPr>
          <a:xfrm>
            <a:off x="311700" y="1152475"/>
            <a:ext cx="47802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u="sng">
                <a:solidFill>
                  <a:schemeClr val="hlink"/>
                </a:solidFill>
                <a:hlinkClick action="ppaction://hlinksldjump" r:id="rId3"/>
              </a:rPr>
              <a:t>Blockchain Basic Concept</a:t>
            </a:r>
            <a:endParaRPr/>
          </a:p>
          <a:p>
            <a:pPr indent="-342900" lvl="0" marL="457200" rtl="0" algn="l">
              <a:lnSpc>
                <a:spcPct val="150000"/>
              </a:lnSpc>
              <a:spcBef>
                <a:spcPts val="0"/>
              </a:spcBef>
              <a:spcAft>
                <a:spcPts val="0"/>
              </a:spcAft>
              <a:buSzPts val="1800"/>
              <a:buChar char="●"/>
            </a:pPr>
            <a:r>
              <a:rPr lang="en" u="sng">
                <a:solidFill>
                  <a:schemeClr val="hlink"/>
                </a:solidFill>
                <a:hlinkClick action="ppaction://hlinksldjump" r:id="rId4"/>
              </a:rPr>
              <a:t>Solana Development</a:t>
            </a:r>
            <a:endParaRPr/>
          </a:p>
          <a:p>
            <a:pPr indent="-342900" lvl="0" marL="457200" rtl="0" algn="l">
              <a:lnSpc>
                <a:spcPct val="150000"/>
              </a:lnSpc>
              <a:spcBef>
                <a:spcPts val="0"/>
              </a:spcBef>
              <a:spcAft>
                <a:spcPts val="0"/>
              </a:spcAft>
              <a:buSzPts val="1800"/>
              <a:buChar char="●"/>
            </a:pPr>
            <a:r>
              <a:rPr lang="en" u="sng">
                <a:solidFill>
                  <a:schemeClr val="hlink"/>
                </a:solidFill>
                <a:hlinkClick action="ppaction://hlinksldjump" r:id="rId5"/>
              </a:rPr>
              <a:t>What make Solana special?</a:t>
            </a:r>
            <a:endParaRPr/>
          </a:p>
          <a:p>
            <a:pPr indent="-342900" lvl="0" marL="457200" rtl="0" algn="l">
              <a:lnSpc>
                <a:spcPct val="150000"/>
              </a:lnSpc>
              <a:spcBef>
                <a:spcPts val="0"/>
              </a:spcBef>
              <a:spcAft>
                <a:spcPts val="0"/>
              </a:spcAft>
              <a:buSzPts val="1800"/>
              <a:buChar char="●"/>
            </a:pPr>
            <a:r>
              <a:rPr lang="en" u="sng">
                <a:solidFill>
                  <a:schemeClr val="hlink"/>
                </a:solidFill>
                <a:hlinkClick action="ppaction://hlinksldjump" r:id="rId6"/>
              </a:rPr>
              <a:t>DeFi Decrypt</a:t>
            </a:r>
            <a:endParaRPr/>
          </a:p>
          <a:p>
            <a:pPr indent="-342900" lvl="0" marL="457200" rtl="0" algn="l">
              <a:lnSpc>
                <a:spcPct val="150000"/>
              </a:lnSpc>
              <a:spcBef>
                <a:spcPts val="0"/>
              </a:spcBef>
              <a:spcAft>
                <a:spcPts val="0"/>
              </a:spcAft>
              <a:buSzPts val="1800"/>
              <a:buChar char="●"/>
            </a:pPr>
            <a:r>
              <a:rPr lang="en" u="sng">
                <a:solidFill>
                  <a:schemeClr val="hlink"/>
                </a:solidFill>
                <a:hlinkClick action="ppaction://hlinksldjump" r:id="rId7"/>
              </a:rPr>
              <a:t>DAO decrypt</a:t>
            </a:r>
            <a:endParaRPr/>
          </a:p>
          <a:p>
            <a:pPr indent="-342900" lvl="0" marL="457200" rtl="0" algn="l">
              <a:lnSpc>
                <a:spcPct val="150000"/>
              </a:lnSpc>
              <a:spcBef>
                <a:spcPts val="0"/>
              </a:spcBef>
              <a:spcAft>
                <a:spcPts val="0"/>
              </a:spcAft>
              <a:buSzPts val="1800"/>
              <a:buChar char="●"/>
            </a:pPr>
            <a:r>
              <a:rPr lang="en" u="sng">
                <a:solidFill>
                  <a:schemeClr val="hlink"/>
                </a:solidFill>
                <a:hlinkClick action="ppaction://hlinksldjump" r:id="rId8"/>
              </a:rPr>
              <a:t>NFT Decrypt</a:t>
            </a:r>
            <a:r>
              <a:rPr lang="en"/>
              <a:t> (draft)</a:t>
            </a:r>
            <a:endParaRPr/>
          </a:p>
          <a:p>
            <a:pPr indent="0" lvl="0" marL="0" rtl="0" algn="l">
              <a:lnSpc>
                <a:spcPct val="150000"/>
              </a:lnSpc>
              <a:spcBef>
                <a:spcPts val="1000"/>
              </a:spcBef>
              <a:spcAft>
                <a:spcPts val="1000"/>
              </a:spcAft>
              <a:buNone/>
            </a:pPr>
            <a:r>
              <a:rPr lang="en">
                <a:solidFill>
                  <a:srgbClr val="04EF87"/>
                </a:solidFill>
              </a:rPr>
              <a:t>150+ pages slide, regular update</a:t>
            </a:r>
            <a:endParaRPr>
              <a:solidFill>
                <a:srgbClr val="04EF87"/>
              </a:solidFill>
            </a:endParaRPr>
          </a:p>
        </p:txBody>
      </p:sp>
      <p:pic>
        <p:nvPicPr>
          <p:cNvPr id="1059" name="Google Shape;1059;p102"/>
          <p:cNvPicPr preferRelativeResize="0"/>
          <p:nvPr/>
        </p:nvPicPr>
        <p:blipFill>
          <a:blip r:embed="rId9">
            <a:alphaModFix/>
          </a:blip>
          <a:stretch>
            <a:fillRect/>
          </a:stretch>
        </p:blipFill>
        <p:spPr>
          <a:xfrm>
            <a:off x="5203136" y="1381075"/>
            <a:ext cx="1462250" cy="1462225"/>
          </a:xfrm>
          <a:prstGeom prst="rect">
            <a:avLst/>
          </a:prstGeom>
          <a:noFill/>
          <a:ln>
            <a:noFill/>
          </a:ln>
        </p:spPr>
      </p:pic>
      <p:sp>
        <p:nvSpPr>
          <p:cNvPr id="1060" name="Google Shape;1060;p102"/>
          <p:cNvSpPr txBox="1"/>
          <p:nvPr/>
        </p:nvSpPr>
        <p:spPr>
          <a:xfrm>
            <a:off x="4679511" y="2930325"/>
            <a:ext cx="2509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Join the group:</a:t>
            </a:r>
            <a:br>
              <a:rPr lang="en" sz="800" u="sng">
                <a:solidFill>
                  <a:schemeClr val="lt1"/>
                </a:solidFill>
                <a:latin typeface="Inter"/>
                <a:ea typeface="Inter"/>
                <a:cs typeface="Inter"/>
                <a:sym typeface="Inter"/>
              </a:rPr>
            </a:br>
            <a:r>
              <a:rPr lang="en" sz="800" u="sng">
                <a:solidFill>
                  <a:schemeClr val="lt1"/>
                </a:solidFill>
                <a:latin typeface="Inter"/>
                <a:ea typeface="Inter"/>
                <a:cs typeface="Inter"/>
                <a:sym typeface="Inter"/>
              </a:rPr>
              <a:t>https://t.me/solanawrkshp</a:t>
            </a:r>
            <a:endParaRPr sz="800" u="sng">
              <a:solidFill>
                <a:schemeClr val="lt1"/>
              </a:solidFill>
              <a:latin typeface="Inter"/>
              <a:ea typeface="Inter"/>
              <a:cs typeface="Inter"/>
              <a:sym typeface="Inter"/>
            </a:endParaRPr>
          </a:p>
        </p:txBody>
      </p:sp>
      <p:pic>
        <p:nvPicPr>
          <p:cNvPr id="1061" name="Google Shape;1061;p102"/>
          <p:cNvPicPr preferRelativeResize="0"/>
          <p:nvPr/>
        </p:nvPicPr>
        <p:blipFill>
          <a:blip r:embed="rId10">
            <a:alphaModFix/>
          </a:blip>
          <a:stretch>
            <a:fillRect/>
          </a:stretch>
        </p:blipFill>
        <p:spPr>
          <a:xfrm>
            <a:off x="7178675" y="1381075"/>
            <a:ext cx="1462250" cy="1462250"/>
          </a:xfrm>
          <a:prstGeom prst="rect">
            <a:avLst/>
          </a:prstGeom>
          <a:noFill/>
          <a:ln>
            <a:noFill/>
          </a:ln>
        </p:spPr>
      </p:pic>
      <p:sp>
        <p:nvSpPr>
          <p:cNvPr id="1062" name="Google Shape;1062;p102"/>
          <p:cNvSpPr txBox="1"/>
          <p:nvPr/>
        </p:nvSpPr>
        <p:spPr>
          <a:xfrm>
            <a:off x="7178700" y="2961225"/>
            <a:ext cx="1462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Get the slide</a:t>
            </a:r>
            <a:endParaRPr sz="1200" u="sng">
              <a:solidFill>
                <a:schemeClr val="lt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pic>
        <p:nvPicPr>
          <p:cNvPr id="1207" name="Google Shape;1207;p120"/>
          <p:cNvPicPr preferRelativeResize="0"/>
          <p:nvPr/>
        </p:nvPicPr>
        <p:blipFill>
          <a:blip r:embed="rId3">
            <a:alphaModFix/>
          </a:blip>
          <a:stretch>
            <a:fillRect/>
          </a:stretch>
        </p:blipFill>
        <p:spPr>
          <a:xfrm>
            <a:off x="812650" y="152400"/>
            <a:ext cx="7518710"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id="1212" name="Google Shape;1212;p121"/>
          <p:cNvPicPr preferRelativeResize="0"/>
          <p:nvPr/>
        </p:nvPicPr>
        <p:blipFill>
          <a:blip r:embed="rId3">
            <a:alphaModFix/>
          </a:blip>
          <a:stretch>
            <a:fillRect/>
          </a:stretch>
        </p:blipFill>
        <p:spPr>
          <a:xfrm>
            <a:off x="818338" y="152400"/>
            <a:ext cx="7507313" cy="48386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pic>
        <p:nvPicPr>
          <p:cNvPr id="1217" name="Google Shape;1217;p122"/>
          <p:cNvPicPr preferRelativeResize="0"/>
          <p:nvPr/>
        </p:nvPicPr>
        <p:blipFill>
          <a:blip r:embed="rId3">
            <a:alphaModFix/>
          </a:blip>
          <a:stretch>
            <a:fillRect/>
          </a:stretch>
        </p:blipFill>
        <p:spPr>
          <a:xfrm>
            <a:off x="818338" y="152400"/>
            <a:ext cx="7507313" cy="48386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123"/>
          <p:cNvPicPr preferRelativeResize="0"/>
          <p:nvPr/>
        </p:nvPicPr>
        <p:blipFill>
          <a:blip r:embed="rId3">
            <a:alphaModFix/>
          </a:blip>
          <a:stretch>
            <a:fillRect/>
          </a:stretch>
        </p:blipFill>
        <p:spPr>
          <a:xfrm>
            <a:off x="815500" y="152400"/>
            <a:ext cx="7513006"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validator works</a:t>
            </a:r>
            <a:r>
              <a:rPr lang="en"/>
              <a:t>? (logically)</a:t>
            </a:r>
            <a:endParaRPr/>
          </a:p>
        </p:txBody>
      </p:sp>
      <p:sp>
        <p:nvSpPr>
          <p:cNvPr id="1228" name="Google Shape;1228;p124"/>
          <p:cNvSpPr txBox="1"/>
          <p:nvPr/>
        </p:nvSpPr>
        <p:spPr>
          <a:xfrm>
            <a:off x="3034895" y="4299034"/>
            <a:ext cx="89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Layer 2</a:t>
            </a:r>
            <a:endParaRPr>
              <a:latin typeface="Roboto"/>
              <a:ea typeface="Roboto"/>
              <a:cs typeface="Roboto"/>
              <a:sym typeface="Roboto"/>
            </a:endParaRPr>
          </a:p>
        </p:txBody>
      </p:sp>
      <p:pic>
        <p:nvPicPr>
          <p:cNvPr id="1229" name="Google Shape;1229;p124"/>
          <p:cNvPicPr preferRelativeResize="0"/>
          <p:nvPr/>
        </p:nvPicPr>
        <p:blipFill>
          <a:blip r:embed="rId3">
            <a:alphaModFix/>
          </a:blip>
          <a:stretch>
            <a:fillRect/>
          </a:stretch>
        </p:blipFill>
        <p:spPr>
          <a:xfrm>
            <a:off x="1233613" y="1221925"/>
            <a:ext cx="6676772" cy="29765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Observations</a:t>
            </a:r>
            <a:endParaRPr/>
          </a:p>
        </p:txBody>
      </p:sp>
      <p:sp>
        <p:nvSpPr>
          <p:cNvPr id="1235" name="Google Shape;1235;p125"/>
          <p:cNvSpPr txBox="1"/>
          <p:nvPr>
            <p:ph idx="1" type="body"/>
          </p:nvPr>
        </p:nvSpPr>
        <p:spPr>
          <a:xfrm>
            <a:off x="311700" y="1152475"/>
            <a:ext cx="8520600" cy="30411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Char char="-"/>
            </a:pPr>
            <a:r>
              <a:rPr lang="en"/>
              <a:t>What blockchain reach </a:t>
            </a:r>
            <a:r>
              <a:rPr lang="en"/>
              <a:t>consensus</a:t>
            </a:r>
            <a:r>
              <a:rPr lang="en"/>
              <a:t> is the “input” of all the network, NOT the output, nor MEMORY</a:t>
            </a:r>
            <a:endParaRPr/>
          </a:p>
          <a:p>
            <a:pPr indent="-342900" lvl="0" marL="457200" rtl="0" algn="l">
              <a:lnSpc>
                <a:spcPct val="150000"/>
              </a:lnSpc>
              <a:spcBef>
                <a:spcPts val="0"/>
              </a:spcBef>
              <a:spcAft>
                <a:spcPts val="0"/>
              </a:spcAft>
              <a:buSzPts val="1800"/>
              <a:buChar char="-"/>
            </a:pPr>
            <a:r>
              <a:rPr lang="en"/>
              <a:t>Not every node looks the same:</a:t>
            </a:r>
            <a:endParaRPr/>
          </a:p>
          <a:p>
            <a:pPr indent="-317500" lvl="1" marL="914400" rtl="0" algn="l">
              <a:lnSpc>
                <a:spcPct val="150000"/>
              </a:lnSpc>
              <a:spcBef>
                <a:spcPts val="0"/>
              </a:spcBef>
              <a:spcAft>
                <a:spcPts val="0"/>
              </a:spcAft>
              <a:buSzPts val="1400"/>
              <a:buChar char="-"/>
            </a:pPr>
            <a:r>
              <a:rPr lang="en"/>
              <a:t>Not every node provide “READ &amp; WRITE” service, once who does named “RPC” node</a:t>
            </a:r>
            <a:endParaRPr/>
          </a:p>
          <a:p>
            <a:pPr indent="-317500" lvl="1" marL="914400" rtl="0" algn="l">
              <a:lnSpc>
                <a:spcPct val="150000"/>
              </a:lnSpc>
              <a:spcBef>
                <a:spcPts val="0"/>
              </a:spcBef>
              <a:spcAft>
                <a:spcPts val="0"/>
              </a:spcAft>
              <a:buSzPts val="1400"/>
              <a:buChar char="-"/>
            </a:pPr>
            <a:r>
              <a:rPr lang="en"/>
              <a:t>Some node only involve in consensus and DO NOT store information on few hundreds latest blocks -&gt; “Light node”</a:t>
            </a:r>
            <a:endParaRPr/>
          </a:p>
          <a:p>
            <a:pPr indent="-317500" lvl="1" marL="914400" rtl="0" algn="l">
              <a:lnSpc>
                <a:spcPct val="150000"/>
              </a:lnSpc>
              <a:spcBef>
                <a:spcPts val="0"/>
              </a:spcBef>
              <a:spcAft>
                <a:spcPts val="0"/>
              </a:spcAft>
              <a:buSzPts val="1400"/>
              <a:buChar char="-"/>
            </a:pPr>
            <a:r>
              <a:rPr lang="en"/>
              <a:t>…</a:t>
            </a:r>
            <a:endParaRPr/>
          </a:p>
          <a:p>
            <a:pPr indent="-342900" lvl="0" marL="457200" rtl="0" algn="l">
              <a:lnSpc>
                <a:spcPct val="150000"/>
              </a:lnSpc>
              <a:spcBef>
                <a:spcPts val="0"/>
              </a:spcBef>
              <a:spcAft>
                <a:spcPts val="0"/>
              </a:spcAft>
              <a:buSzPts val="1800"/>
              <a:buChar char="-"/>
            </a:pPr>
            <a:r>
              <a:rPr lang="en"/>
              <a:t>If your blockchain have few thousand nodes but most users rely on very few RPC then your blockchain is not really “decentralized”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Authentication on Blockchain</a:t>
            </a:r>
            <a:endParaRPr/>
          </a:p>
        </p:txBody>
      </p:sp>
      <p:sp>
        <p:nvSpPr>
          <p:cNvPr id="1241" name="Google Shape;1241;p126"/>
          <p:cNvSpPr txBox="1"/>
          <p:nvPr>
            <p:ph idx="1" type="body"/>
          </p:nvPr>
        </p:nvSpPr>
        <p:spPr>
          <a:xfrm>
            <a:off x="311700" y="1152475"/>
            <a:ext cx="8520600" cy="867600"/>
          </a:xfrm>
          <a:prstGeom prst="rect">
            <a:avLst/>
          </a:prstGeom>
        </p:spPr>
        <p:txBody>
          <a:bodyPr anchorCtr="0" anchor="t" bIns="91425" lIns="91425" spcFirstLastPara="1" rIns="91425" wrap="square" tIns="91425">
            <a:normAutofit fontScale="62500" lnSpcReduction="10000"/>
          </a:bodyPr>
          <a:lstStyle/>
          <a:p>
            <a:pPr indent="0" lvl="0" marL="0" rtl="0" algn="l">
              <a:lnSpc>
                <a:spcPct val="150000"/>
              </a:lnSpc>
              <a:spcBef>
                <a:spcPts val="0"/>
              </a:spcBef>
              <a:spcAft>
                <a:spcPts val="1000"/>
              </a:spcAft>
              <a:buNone/>
            </a:pPr>
            <a:r>
              <a:rPr lang="en"/>
              <a:t>Blockchain enable</a:t>
            </a:r>
            <a:r>
              <a:rPr lang="en"/>
              <a:t> "censorship resistant" by implement "Private Key" - “Public Key” authentication model, instead of login &amp; sign up (</a:t>
            </a:r>
            <a:r>
              <a:rPr lang="en" u="sng">
                <a:solidFill>
                  <a:schemeClr val="hlink"/>
                </a:solidFill>
                <a:hlinkClick r:id="rId3"/>
              </a:rPr>
              <a:t>really?</a:t>
            </a:r>
            <a:r>
              <a:rPr lang="en"/>
              <a:t>)</a:t>
            </a:r>
            <a:br>
              <a:rPr lang="en"/>
            </a:br>
            <a:r>
              <a:rPr lang="en"/>
              <a:t>When you create a key pair Private Key - Public Key in blockchain, it is </a:t>
            </a:r>
            <a:r>
              <a:rPr b="1" lang="en">
                <a:solidFill>
                  <a:srgbClr val="FD51FC"/>
                </a:solidFill>
              </a:rPr>
              <a:t>AN OFF-CHAIN PROCESS</a:t>
            </a:r>
            <a:endParaRPr b="1">
              <a:solidFill>
                <a:srgbClr val="FD51FC"/>
              </a:solidFill>
            </a:endParaRPr>
          </a:p>
        </p:txBody>
      </p:sp>
      <p:sp>
        <p:nvSpPr>
          <p:cNvPr id="1242" name="Google Shape;1242;p126"/>
          <p:cNvSpPr/>
          <p:nvPr/>
        </p:nvSpPr>
        <p:spPr>
          <a:xfrm>
            <a:off x="443400" y="2109300"/>
            <a:ext cx="2246700" cy="204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26"/>
          <p:cNvSpPr txBox="1"/>
          <p:nvPr/>
        </p:nvSpPr>
        <p:spPr>
          <a:xfrm>
            <a:off x="2853550" y="2111275"/>
            <a:ext cx="567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Inter"/>
                <a:ea typeface="Inter"/>
                <a:cs typeface="Inter"/>
                <a:sym typeface="Inter"/>
                <a:hlinkClick r:id="rId4"/>
              </a:rPr>
              <a:t>List</a:t>
            </a:r>
            <a:r>
              <a:rPr lang="en">
                <a:solidFill>
                  <a:schemeClr val="lt1"/>
                </a:solidFill>
                <a:latin typeface="Inter"/>
                <a:ea typeface="Inter"/>
                <a:cs typeface="Inter"/>
                <a:sym typeface="Inter"/>
              </a:rPr>
              <a:t> of popular algorithm to generate Private &amp; Public key pair</a:t>
            </a:r>
            <a:endParaRPr>
              <a:solidFill>
                <a:schemeClr val="lt1"/>
              </a:solidFill>
              <a:latin typeface="Inter"/>
              <a:ea typeface="Inter"/>
              <a:cs typeface="Inter"/>
              <a:sym typeface="Inter"/>
            </a:endParaRPr>
          </a:p>
          <a:p>
            <a:pPr indent="0" lvl="0" marL="0" rtl="0" algn="l">
              <a:spcBef>
                <a:spcPts val="0"/>
              </a:spcBef>
              <a:spcAft>
                <a:spcPts val="0"/>
              </a:spcAft>
              <a:buNone/>
            </a:pPr>
            <a:r>
              <a:t/>
            </a:r>
            <a:endParaRPr>
              <a:solidFill>
                <a:schemeClr val="lt1"/>
              </a:solidFill>
              <a:latin typeface="Inter"/>
              <a:ea typeface="Inter"/>
              <a:cs typeface="Inter"/>
              <a:sym typeface="Inter"/>
            </a:endParaRPr>
          </a:p>
          <a:p>
            <a:pPr indent="0" lvl="0" marL="0" rtl="0" algn="l">
              <a:spcBef>
                <a:spcPts val="0"/>
              </a:spcBef>
              <a:spcAft>
                <a:spcPts val="0"/>
              </a:spcAft>
              <a:buNone/>
            </a:pPr>
            <a:r>
              <a:rPr lang="en" u="sng">
                <a:solidFill>
                  <a:schemeClr val="hlink"/>
                </a:solidFill>
                <a:latin typeface="Inter"/>
                <a:ea typeface="Inter"/>
                <a:cs typeface="Inter"/>
                <a:sym typeface="Inter"/>
                <a:hlinkClick r:id="rId5"/>
              </a:rPr>
              <a:t>RSA</a:t>
            </a:r>
            <a:r>
              <a:rPr lang="en">
                <a:solidFill>
                  <a:schemeClr val="lt1"/>
                </a:solidFill>
                <a:latin typeface="Inter"/>
                <a:ea typeface="Inter"/>
                <a:cs typeface="Inter"/>
                <a:sym typeface="Inter"/>
              </a:rPr>
              <a:t> in 15 minutes.</a:t>
            </a:r>
            <a:endParaRPr>
              <a:solidFill>
                <a:schemeClr val="lt1"/>
              </a:solidFill>
              <a:latin typeface="Inter"/>
              <a:ea typeface="Inter"/>
              <a:cs typeface="Inter"/>
              <a:sym typeface="Inter"/>
            </a:endParaRPr>
          </a:p>
        </p:txBody>
      </p:sp>
      <p:pic>
        <p:nvPicPr>
          <p:cNvPr id="1244" name="Google Shape;1244;p126"/>
          <p:cNvPicPr preferRelativeResize="0"/>
          <p:nvPr/>
        </p:nvPicPr>
        <p:blipFill>
          <a:blip r:embed="rId6">
            <a:alphaModFix/>
          </a:blip>
          <a:stretch>
            <a:fillRect/>
          </a:stretch>
        </p:blipFill>
        <p:spPr>
          <a:xfrm>
            <a:off x="707488" y="2293738"/>
            <a:ext cx="1718532" cy="1680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private key interact with Blockchain?</a:t>
            </a:r>
            <a:endParaRPr/>
          </a:p>
        </p:txBody>
      </p:sp>
      <p:sp>
        <p:nvSpPr>
          <p:cNvPr id="1250" name="Google Shape;1250;p127"/>
          <p:cNvSpPr/>
          <p:nvPr/>
        </p:nvSpPr>
        <p:spPr>
          <a:xfrm>
            <a:off x="1420725" y="1841163"/>
            <a:ext cx="872700" cy="78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Client</a:t>
            </a:r>
            <a:endParaRPr>
              <a:latin typeface="Inter"/>
              <a:ea typeface="Inter"/>
              <a:cs typeface="Inter"/>
              <a:sym typeface="Inter"/>
            </a:endParaRPr>
          </a:p>
        </p:txBody>
      </p:sp>
      <p:sp>
        <p:nvSpPr>
          <p:cNvPr id="1251" name="Google Shape;1251;p127"/>
          <p:cNvSpPr/>
          <p:nvPr/>
        </p:nvSpPr>
        <p:spPr>
          <a:xfrm>
            <a:off x="6561500" y="1841163"/>
            <a:ext cx="1281600" cy="78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Validator</a:t>
            </a:r>
            <a:endParaRPr>
              <a:latin typeface="Inter"/>
              <a:ea typeface="Inter"/>
              <a:cs typeface="Inter"/>
              <a:sym typeface="Inter"/>
            </a:endParaRPr>
          </a:p>
        </p:txBody>
      </p:sp>
      <p:sp>
        <p:nvSpPr>
          <p:cNvPr id="1252" name="Google Shape;1252;p127"/>
          <p:cNvSpPr txBox="1"/>
          <p:nvPr/>
        </p:nvSpPr>
        <p:spPr>
          <a:xfrm>
            <a:off x="6452750" y="2749738"/>
            <a:ext cx="149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RPC provider</a:t>
            </a:r>
            <a:endParaRPr>
              <a:solidFill>
                <a:schemeClr val="lt1"/>
              </a:solidFill>
              <a:latin typeface="Inter"/>
              <a:ea typeface="Inter"/>
              <a:cs typeface="Inter"/>
              <a:sym typeface="Inter"/>
            </a:endParaRPr>
          </a:p>
        </p:txBody>
      </p:sp>
      <p:cxnSp>
        <p:nvCxnSpPr>
          <p:cNvPr id="1253" name="Google Shape;1253;p127"/>
          <p:cNvCxnSpPr>
            <a:stCxn id="1250" idx="3"/>
            <a:endCxn id="1251" idx="1"/>
          </p:cNvCxnSpPr>
          <p:nvPr/>
        </p:nvCxnSpPr>
        <p:spPr>
          <a:xfrm>
            <a:off x="2293425" y="2231313"/>
            <a:ext cx="4268100" cy="0"/>
          </a:xfrm>
          <a:prstGeom prst="straightConnector1">
            <a:avLst/>
          </a:prstGeom>
          <a:noFill/>
          <a:ln cap="flat" cmpd="sng" w="38100">
            <a:solidFill>
              <a:schemeClr val="dk2"/>
            </a:solidFill>
            <a:prstDash val="solid"/>
            <a:round/>
            <a:headEnd len="med" w="med" type="none"/>
            <a:tailEnd len="med" w="med" type="triangle"/>
          </a:ln>
        </p:spPr>
      </p:cxnSp>
      <p:sp>
        <p:nvSpPr>
          <p:cNvPr id="1254" name="Google Shape;1254;p127"/>
          <p:cNvSpPr txBox="1"/>
          <p:nvPr/>
        </p:nvSpPr>
        <p:spPr>
          <a:xfrm>
            <a:off x="2342924" y="1802275"/>
            <a:ext cx="418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Courier New"/>
                <a:ea typeface="Courier New"/>
                <a:cs typeface="Courier New"/>
                <a:sym typeface="Courier New"/>
              </a:rPr>
              <a:t>{</a:t>
            </a:r>
            <a:r>
              <a:rPr b="1" lang="en">
                <a:solidFill>
                  <a:srgbClr val="14F195"/>
                </a:solidFill>
                <a:latin typeface="Courier New"/>
                <a:ea typeface="Courier New"/>
                <a:cs typeface="Courier New"/>
                <a:sym typeface="Courier New"/>
              </a:rPr>
              <a:t>public_key</a:t>
            </a:r>
            <a:r>
              <a:rPr b="1" lang="en">
                <a:solidFill>
                  <a:schemeClr val="lt1"/>
                </a:solidFill>
                <a:latin typeface="Courier New"/>
                <a:ea typeface="Courier New"/>
                <a:cs typeface="Courier New"/>
                <a:sym typeface="Courier New"/>
              </a:rPr>
              <a:t>, hashed, </a:t>
            </a:r>
            <a:r>
              <a:rPr b="1" lang="en">
                <a:solidFill>
                  <a:schemeClr val="accent6"/>
                </a:solidFill>
                <a:latin typeface="Courier New"/>
                <a:ea typeface="Courier New"/>
                <a:cs typeface="Courier New"/>
                <a:sym typeface="Courier New"/>
              </a:rPr>
              <a:t>raw_data</a:t>
            </a:r>
            <a:r>
              <a:rPr b="1" lang="en">
                <a:solidFill>
                  <a:schemeClr val="lt1"/>
                </a:solidFill>
                <a:latin typeface="Courier New"/>
                <a:ea typeface="Courier New"/>
                <a:cs typeface="Courier New"/>
                <a:sym typeface="Courier New"/>
              </a:rPr>
              <a:t>}</a:t>
            </a:r>
            <a:endParaRPr b="1">
              <a:solidFill>
                <a:schemeClr val="lt1"/>
              </a:solidFill>
              <a:latin typeface="Courier New"/>
              <a:ea typeface="Courier New"/>
              <a:cs typeface="Courier New"/>
              <a:sym typeface="Courier New"/>
            </a:endParaRPr>
          </a:p>
        </p:txBody>
      </p:sp>
      <p:sp>
        <p:nvSpPr>
          <p:cNvPr id="1255" name="Google Shape;1255;p127"/>
          <p:cNvSpPr txBox="1"/>
          <p:nvPr/>
        </p:nvSpPr>
        <p:spPr>
          <a:xfrm>
            <a:off x="163725" y="2749750"/>
            <a:ext cx="357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Courier New"/>
                <a:ea typeface="Courier New"/>
                <a:cs typeface="Courier New"/>
                <a:sym typeface="Courier New"/>
              </a:rPr>
              <a:t>hashed = </a:t>
            </a:r>
            <a:br>
              <a:rPr b="1" lang="en">
                <a:solidFill>
                  <a:schemeClr val="lt1"/>
                </a:solidFill>
                <a:latin typeface="Courier New"/>
                <a:ea typeface="Courier New"/>
                <a:cs typeface="Courier New"/>
                <a:sym typeface="Courier New"/>
              </a:rPr>
            </a:br>
            <a:r>
              <a:rPr b="1" lang="en">
                <a:solidFill>
                  <a:schemeClr val="lt1"/>
                </a:solidFill>
                <a:latin typeface="Courier New"/>
                <a:ea typeface="Courier New"/>
                <a:cs typeface="Courier New"/>
                <a:sym typeface="Courier New"/>
              </a:rPr>
              <a:t>encrypt(</a:t>
            </a:r>
            <a:r>
              <a:rPr b="1" lang="en">
                <a:solidFill>
                  <a:srgbClr val="FD51FC"/>
                </a:solidFill>
                <a:latin typeface="Courier New"/>
                <a:ea typeface="Courier New"/>
                <a:cs typeface="Courier New"/>
                <a:sym typeface="Courier New"/>
              </a:rPr>
              <a:t>private_key</a:t>
            </a:r>
            <a:r>
              <a:rPr b="1" lang="en">
                <a:solidFill>
                  <a:schemeClr val="lt1"/>
                </a:solidFill>
                <a:latin typeface="Courier New"/>
                <a:ea typeface="Courier New"/>
                <a:cs typeface="Courier New"/>
                <a:sym typeface="Courier New"/>
              </a:rPr>
              <a:t>, </a:t>
            </a:r>
            <a:r>
              <a:rPr b="1" lang="en">
                <a:solidFill>
                  <a:schemeClr val="accent6"/>
                </a:solidFill>
                <a:latin typeface="Courier New"/>
                <a:ea typeface="Courier New"/>
                <a:cs typeface="Courier New"/>
                <a:sym typeface="Courier New"/>
              </a:rPr>
              <a:t>raw_data</a:t>
            </a:r>
            <a:r>
              <a:rPr b="1" lang="en">
                <a:solidFill>
                  <a:schemeClr val="lt1"/>
                </a:solidFill>
                <a:latin typeface="Courier New"/>
                <a:ea typeface="Courier New"/>
                <a:cs typeface="Courier New"/>
                <a:sym typeface="Courier New"/>
              </a:rPr>
              <a:t>)</a:t>
            </a:r>
            <a:endParaRPr b="1">
              <a:solidFill>
                <a:schemeClr val="lt1"/>
              </a:solidFill>
              <a:latin typeface="Courier New"/>
              <a:ea typeface="Courier New"/>
              <a:cs typeface="Courier New"/>
              <a:sym typeface="Courier New"/>
            </a:endParaRPr>
          </a:p>
        </p:txBody>
      </p:sp>
      <p:sp>
        <p:nvSpPr>
          <p:cNvPr id="1256" name="Google Shape;1256;p127"/>
          <p:cNvSpPr txBox="1"/>
          <p:nvPr/>
        </p:nvSpPr>
        <p:spPr>
          <a:xfrm>
            <a:off x="5526700" y="1079050"/>
            <a:ext cx="333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Courier New"/>
                <a:ea typeface="Courier New"/>
                <a:cs typeface="Courier New"/>
                <a:sym typeface="Courier New"/>
              </a:rPr>
              <a:t>raw_data</a:t>
            </a:r>
            <a:r>
              <a:rPr b="1" lang="en">
                <a:solidFill>
                  <a:schemeClr val="lt1"/>
                </a:solidFill>
                <a:latin typeface="Courier New"/>
                <a:ea typeface="Courier New"/>
                <a:cs typeface="Courier New"/>
                <a:sym typeface="Courier New"/>
              </a:rPr>
              <a:t> = decrypt(</a:t>
            </a:r>
            <a:r>
              <a:rPr b="1" lang="en">
                <a:solidFill>
                  <a:srgbClr val="2EF098"/>
                </a:solidFill>
                <a:latin typeface="Courier New"/>
                <a:ea typeface="Courier New"/>
                <a:cs typeface="Courier New"/>
                <a:sym typeface="Courier New"/>
              </a:rPr>
              <a:t>public_key</a:t>
            </a:r>
            <a:r>
              <a:rPr b="1" lang="en">
                <a:solidFill>
                  <a:schemeClr val="lt1"/>
                </a:solidFill>
                <a:latin typeface="Courier New"/>
                <a:ea typeface="Courier New"/>
                <a:cs typeface="Courier New"/>
                <a:sym typeface="Courier New"/>
              </a:rPr>
              <a:t>, </a:t>
            </a:r>
            <a:r>
              <a:rPr b="1" lang="en">
                <a:solidFill>
                  <a:schemeClr val="lt1"/>
                </a:solidFill>
                <a:latin typeface="Courier New"/>
                <a:ea typeface="Courier New"/>
                <a:cs typeface="Courier New"/>
                <a:sym typeface="Courier New"/>
              </a:rPr>
              <a:t>hashed</a:t>
            </a:r>
            <a:r>
              <a:rPr b="1" lang="en">
                <a:solidFill>
                  <a:schemeClr val="lt1"/>
                </a:solidFill>
                <a:latin typeface="Courier New"/>
                <a:ea typeface="Courier New"/>
                <a:cs typeface="Courier New"/>
                <a:sym typeface="Courier New"/>
              </a:rPr>
              <a:t>)</a:t>
            </a:r>
            <a:endParaRPr b="1">
              <a:solidFill>
                <a:schemeClr val="lt1"/>
              </a:solidFill>
              <a:latin typeface="Courier New"/>
              <a:ea typeface="Courier New"/>
              <a:cs typeface="Courier New"/>
              <a:sym typeface="Courier New"/>
            </a:endParaRPr>
          </a:p>
        </p:txBody>
      </p:sp>
      <p:sp>
        <p:nvSpPr>
          <p:cNvPr id="1257" name="Google Shape;1257;p127"/>
          <p:cNvSpPr txBox="1"/>
          <p:nvPr/>
        </p:nvSpPr>
        <p:spPr>
          <a:xfrm>
            <a:off x="1615200" y="3598350"/>
            <a:ext cx="5913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You can prove </a:t>
            </a:r>
            <a:r>
              <a:rPr lang="en">
                <a:solidFill>
                  <a:schemeClr val="lt1"/>
                </a:solidFill>
                <a:latin typeface="Inter"/>
                <a:ea typeface="Inter"/>
                <a:cs typeface="Inter"/>
                <a:sym typeface="Inter"/>
              </a:rPr>
              <a:t>your </a:t>
            </a:r>
            <a:r>
              <a:rPr lang="en">
                <a:solidFill>
                  <a:srgbClr val="14F195"/>
                </a:solidFill>
                <a:latin typeface="Inter"/>
                <a:ea typeface="Inter"/>
                <a:cs typeface="Inter"/>
                <a:sym typeface="Inter"/>
              </a:rPr>
              <a:t>identity</a:t>
            </a:r>
            <a:r>
              <a:rPr lang="en">
                <a:solidFill>
                  <a:schemeClr val="lt1"/>
                </a:solidFill>
                <a:latin typeface="Inter"/>
                <a:ea typeface="Inter"/>
                <a:cs typeface="Inter"/>
                <a:sym typeface="Inter"/>
              </a:rPr>
              <a:t> without exposing your </a:t>
            </a:r>
            <a:r>
              <a:rPr lang="en">
                <a:solidFill>
                  <a:srgbClr val="FD51FC"/>
                </a:solidFill>
                <a:latin typeface="Inter"/>
                <a:ea typeface="Inter"/>
                <a:cs typeface="Inter"/>
                <a:sym typeface="Inter"/>
              </a:rPr>
              <a:t>secret</a:t>
            </a:r>
            <a:r>
              <a:rPr lang="en">
                <a:solidFill>
                  <a:schemeClr val="lt1"/>
                </a:solidFill>
                <a:latin typeface="Inter"/>
                <a:ea typeface="Inter"/>
                <a:cs typeface="Inter"/>
                <a:sym typeface="Inter"/>
              </a:rPr>
              <a:t> or rely on a </a:t>
            </a:r>
            <a:r>
              <a:rPr lang="en">
                <a:solidFill>
                  <a:srgbClr val="FD51FC"/>
                </a:solidFill>
                <a:latin typeface="Inter"/>
                <a:ea typeface="Inter"/>
                <a:cs typeface="Inter"/>
                <a:sym typeface="Inter"/>
              </a:rPr>
              <a:t>centralized third party</a:t>
            </a:r>
            <a:endParaRPr>
              <a:solidFill>
                <a:srgbClr val="FD51FC"/>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Blockchain works</a:t>
            </a:r>
            <a:r>
              <a:rPr lang="en"/>
              <a:t>? (logically)</a:t>
            </a:r>
            <a:endParaRPr/>
          </a:p>
        </p:txBody>
      </p:sp>
      <p:sp>
        <p:nvSpPr>
          <p:cNvPr id="1263" name="Google Shape;1263;p128"/>
          <p:cNvSpPr txBox="1"/>
          <p:nvPr/>
        </p:nvSpPr>
        <p:spPr>
          <a:xfrm>
            <a:off x="3034895" y="4299034"/>
            <a:ext cx="89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Layer 2</a:t>
            </a:r>
            <a:endParaRPr>
              <a:latin typeface="Roboto"/>
              <a:ea typeface="Roboto"/>
              <a:cs typeface="Roboto"/>
              <a:sym typeface="Roboto"/>
            </a:endParaRPr>
          </a:p>
        </p:txBody>
      </p:sp>
      <p:graphicFrame>
        <p:nvGraphicFramePr>
          <p:cNvPr id="1264" name="Google Shape;1264;p128"/>
          <p:cNvGraphicFramePr/>
          <p:nvPr/>
        </p:nvGraphicFramePr>
        <p:xfrm>
          <a:off x="800100" y="1085850"/>
          <a:ext cx="3000000" cy="3000000"/>
        </p:xfrm>
        <a:graphic>
          <a:graphicData uri="http://schemas.openxmlformats.org/drawingml/2006/table">
            <a:tbl>
              <a:tblPr>
                <a:noFill/>
                <a:tableStyleId>{CC9B6260-1A6D-46AA-A63E-DD657BD66BF6}</a:tableStyleId>
              </a:tblPr>
              <a:tblGrid>
                <a:gridCol w="1861200"/>
                <a:gridCol w="2156825"/>
                <a:gridCol w="3220975"/>
              </a:tblGrid>
              <a:tr h="381000">
                <a:tc>
                  <a:txBody>
                    <a:bodyPr/>
                    <a:lstStyle/>
                    <a:p>
                      <a:pPr indent="0" lvl="0" marL="0" rtl="0" algn="l">
                        <a:spcBef>
                          <a:spcPts val="0"/>
                        </a:spcBef>
                        <a:spcAft>
                          <a:spcPts val="0"/>
                        </a:spcAft>
                        <a:buNone/>
                      </a:pPr>
                      <a:r>
                        <a:rPr lang="en">
                          <a:solidFill>
                            <a:schemeClr val="dk1"/>
                          </a:solidFill>
                          <a:latin typeface="Inter"/>
                          <a:ea typeface="Inter"/>
                          <a:cs typeface="Inter"/>
                          <a:sym typeface="Inter"/>
                        </a:rPr>
                        <a:t>Operating System</a:t>
                      </a:r>
                      <a:endParaRPr>
                        <a:solidFill>
                          <a:schemeClr val="dk1"/>
                        </a:solidFill>
                        <a:latin typeface="Inter"/>
                        <a:ea typeface="Inter"/>
                        <a:cs typeface="Inter"/>
                        <a:sym typeface="Inter"/>
                      </a:endParaRPr>
                    </a:p>
                  </a:txBody>
                  <a:tcPr marT="91425" marB="91425" marR="91425" marL="91425">
                    <a:solidFill>
                      <a:srgbClr val="FD51FC"/>
                    </a:solidFill>
                  </a:tcPr>
                </a:tc>
                <a:tc>
                  <a:txBody>
                    <a:bodyPr/>
                    <a:lstStyle/>
                    <a:p>
                      <a:pPr indent="0" lvl="0" marL="0" rtl="0" algn="l">
                        <a:spcBef>
                          <a:spcPts val="0"/>
                        </a:spcBef>
                        <a:spcAft>
                          <a:spcPts val="0"/>
                        </a:spcAft>
                        <a:buNone/>
                      </a:pPr>
                      <a:r>
                        <a:rPr lang="en">
                          <a:solidFill>
                            <a:schemeClr val="dk1"/>
                          </a:solidFill>
                          <a:latin typeface="Inter"/>
                          <a:ea typeface="Inter"/>
                          <a:cs typeface="Inter"/>
                          <a:sym typeface="Inter"/>
                        </a:rPr>
                        <a:t>Windows / MacOS / Linux</a:t>
                      </a:r>
                      <a:endParaRPr>
                        <a:solidFill>
                          <a:schemeClr val="dk1"/>
                        </a:solidFill>
                        <a:latin typeface="Inter"/>
                        <a:ea typeface="Inter"/>
                        <a:cs typeface="Inter"/>
                        <a:sym typeface="Inter"/>
                      </a:endParaRPr>
                    </a:p>
                  </a:txBody>
                  <a:tcPr marT="91425" marB="91425" marR="91425" marL="91425">
                    <a:solidFill>
                      <a:srgbClr val="FD51FC"/>
                    </a:solidFill>
                  </a:tcPr>
                </a:tc>
                <a:tc>
                  <a:txBody>
                    <a:bodyPr/>
                    <a:lstStyle/>
                    <a:p>
                      <a:pPr indent="0" lvl="0" marL="0" rtl="0" algn="l">
                        <a:spcBef>
                          <a:spcPts val="0"/>
                        </a:spcBef>
                        <a:spcAft>
                          <a:spcPts val="0"/>
                        </a:spcAft>
                        <a:buNone/>
                      </a:pPr>
                      <a:r>
                        <a:rPr lang="en">
                          <a:solidFill>
                            <a:schemeClr val="dk1"/>
                          </a:solidFill>
                          <a:latin typeface="Inter"/>
                          <a:ea typeface="Inter"/>
                          <a:cs typeface="Inter"/>
                          <a:sym typeface="Inter"/>
                        </a:rPr>
                        <a:t>Solana / Ethereum</a:t>
                      </a:r>
                      <a:endParaRPr>
                        <a:solidFill>
                          <a:schemeClr val="dk1"/>
                        </a:solidFill>
                        <a:latin typeface="Inter"/>
                        <a:ea typeface="Inter"/>
                        <a:cs typeface="Inter"/>
                        <a:sym typeface="Inter"/>
                      </a:endParaRPr>
                    </a:p>
                  </a:txBody>
                  <a:tcPr marT="91425" marB="91425" marR="91425" marL="91425">
                    <a:solidFill>
                      <a:srgbClr val="FD51FC"/>
                    </a:solidFill>
                  </a:tcPr>
                </a:tc>
              </a:tr>
              <a:tr h="381000">
                <a:tc>
                  <a:txBody>
                    <a:bodyPr/>
                    <a:lstStyle/>
                    <a:p>
                      <a:pPr indent="0" lvl="0" marL="0" rtl="0" algn="l">
                        <a:spcBef>
                          <a:spcPts val="0"/>
                        </a:spcBef>
                        <a:spcAft>
                          <a:spcPts val="0"/>
                        </a:spcAft>
                        <a:buNone/>
                      </a:pPr>
                      <a:r>
                        <a:rPr lang="en">
                          <a:solidFill>
                            <a:schemeClr val="lt1"/>
                          </a:solidFill>
                          <a:latin typeface="Inter"/>
                          <a:ea typeface="Inter"/>
                          <a:cs typeface="Inter"/>
                          <a:sym typeface="Inter"/>
                        </a:rPr>
                        <a:t>Type of processing</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Computing process is centralized at a single computer.</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Computing process is distributed in multiple computer (node validator); Result is summarized in every block through a </a:t>
                      </a:r>
                      <a:r>
                        <a:rPr lang="en">
                          <a:solidFill>
                            <a:schemeClr val="lt1"/>
                          </a:solidFill>
                          <a:latin typeface="Inter"/>
                          <a:ea typeface="Inter"/>
                          <a:cs typeface="Inter"/>
                          <a:sym typeface="Inter"/>
                        </a:rPr>
                        <a:t>consensus</a:t>
                      </a:r>
                      <a:r>
                        <a:rPr lang="en">
                          <a:solidFill>
                            <a:schemeClr val="lt1"/>
                          </a:solidFill>
                          <a:latin typeface="Inter"/>
                          <a:ea typeface="Inter"/>
                          <a:cs typeface="Inter"/>
                          <a:sym typeface="Inter"/>
                        </a:rPr>
                        <a:t> process with all nodes.</a:t>
                      </a:r>
                      <a:endParaRPr>
                        <a:solidFill>
                          <a:schemeClr val="lt1"/>
                        </a:solidFill>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latin typeface="Inter"/>
                          <a:ea typeface="Inter"/>
                          <a:cs typeface="Inter"/>
                          <a:sym typeface="Inter"/>
                        </a:rPr>
                        <a:t>Application</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.exe (windows), executable files (MacOS &amp; Linux)</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Program (Solana) </a:t>
                      </a:r>
                      <a:br>
                        <a:rPr lang="en">
                          <a:solidFill>
                            <a:schemeClr val="lt1"/>
                          </a:solidFill>
                          <a:latin typeface="Inter"/>
                          <a:ea typeface="Inter"/>
                          <a:cs typeface="Inter"/>
                          <a:sym typeface="Inter"/>
                        </a:rPr>
                      </a:br>
                      <a:r>
                        <a:rPr lang="en">
                          <a:solidFill>
                            <a:schemeClr val="lt1"/>
                          </a:solidFill>
                          <a:latin typeface="Inter"/>
                          <a:ea typeface="Inter"/>
                          <a:cs typeface="Inter"/>
                          <a:sym typeface="Inter"/>
                        </a:rPr>
                        <a:t>/ SmartContract (Ethereum)</a:t>
                      </a:r>
                      <a:endParaRPr>
                        <a:solidFill>
                          <a:schemeClr val="lt1"/>
                        </a:solidFill>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latin typeface="Inter"/>
                          <a:ea typeface="Inter"/>
                          <a:cs typeface="Inter"/>
                          <a:sym typeface="Inter"/>
                        </a:rPr>
                        <a:t>Data</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Data file, e.g: .png, .jpg, .doc, etc.</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Account (Solana)</a:t>
                      </a:r>
                      <a:br>
                        <a:rPr lang="en">
                          <a:solidFill>
                            <a:schemeClr val="lt1"/>
                          </a:solidFill>
                          <a:latin typeface="Inter"/>
                          <a:ea typeface="Inter"/>
                          <a:cs typeface="Inter"/>
                          <a:sym typeface="Inter"/>
                        </a:rPr>
                      </a:br>
                      <a:r>
                        <a:rPr lang="en">
                          <a:solidFill>
                            <a:schemeClr val="lt1"/>
                          </a:solidFill>
                          <a:latin typeface="Inter"/>
                          <a:ea typeface="Inter"/>
                          <a:cs typeface="Inter"/>
                          <a:sym typeface="Inter"/>
                        </a:rPr>
                        <a:t>/ SmartContract (Ethereum)</a:t>
                      </a:r>
                      <a:endParaRPr>
                        <a:solidFill>
                          <a:schemeClr val="lt1"/>
                        </a:solidFill>
                        <a:latin typeface="Inter"/>
                        <a:ea typeface="Inter"/>
                        <a:cs typeface="Inter"/>
                        <a:sym typeface="Inte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Arial"/>
                <a:ea typeface="Arial"/>
                <a:cs typeface="Arial"/>
                <a:sym typeface="Arial"/>
              </a:rPr>
              <a:t>Compare Blockchain vs Internet client-server model</a:t>
            </a:r>
            <a:endParaRPr sz="1800"/>
          </a:p>
        </p:txBody>
      </p:sp>
      <p:sp>
        <p:nvSpPr>
          <p:cNvPr id="1270" name="Google Shape;1270;p129"/>
          <p:cNvSpPr txBox="1"/>
          <p:nvPr/>
        </p:nvSpPr>
        <p:spPr>
          <a:xfrm>
            <a:off x="3034895" y="4299034"/>
            <a:ext cx="89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Layer 2</a:t>
            </a:r>
            <a:endParaRPr>
              <a:latin typeface="Roboto"/>
              <a:ea typeface="Roboto"/>
              <a:cs typeface="Roboto"/>
              <a:sym typeface="Roboto"/>
            </a:endParaRPr>
          </a:p>
        </p:txBody>
      </p:sp>
      <p:graphicFrame>
        <p:nvGraphicFramePr>
          <p:cNvPr id="1271" name="Google Shape;1271;p129"/>
          <p:cNvGraphicFramePr/>
          <p:nvPr/>
        </p:nvGraphicFramePr>
        <p:xfrm>
          <a:off x="952500" y="2000250"/>
          <a:ext cx="3000000" cy="3000000"/>
        </p:xfrm>
        <a:graphic>
          <a:graphicData uri="http://schemas.openxmlformats.org/drawingml/2006/table">
            <a:tbl>
              <a:tblPr>
                <a:noFill/>
                <a:tableStyleId>{CC9B6260-1A6D-46AA-A63E-DD657BD66BF6}</a:tableStyleId>
              </a:tblPr>
              <a:tblGrid>
                <a:gridCol w="2413000"/>
                <a:gridCol w="2413000"/>
                <a:gridCol w="2413000"/>
              </a:tblGrid>
              <a:tr h="381000">
                <a:tc>
                  <a:txBody>
                    <a:bodyPr/>
                    <a:lstStyle/>
                    <a:p>
                      <a:pPr indent="0" lvl="0" marL="0" rtl="0" algn="l">
                        <a:spcBef>
                          <a:spcPts val="0"/>
                        </a:spcBef>
                        <a:spcAft>
                          <a:spcPts val="0"/>
                        </a:spcAft>
                        <a:buNone/>
                      </a:pPr>
                      <a:r>
                        <a:t/>
                      </a:r>
                      <a:endParaRPr b="1">
                        <a:solidFill>
                          <a:schemeClr val="lt1"/>
                        </a:solidFill>
                        <a:latin typeface="Inter"/>
                        <a:ea typeface="Inter"/>
                        <a:cs typeface="Inter"/>
                        <a:sym typeface="Inter"/>
                      </a:endParaRPr>
                    </a:p>
                  </a:txBody>
                  <a:tcPr marT="91425" marB="91425" marR="91425" marL="91425">
                    <a:solidFill>
                      <a:srgbClr val="FD51FC"/>
                    </a:solidFill>
                  </a:tcPr>
                </a:tc>
                <a:tc>
                  <a:txBody>
                    <a:bodyPr/>
                    <a:lstStyle/>
                    <a:p>
                      <a:pPr indent="0" lvl="0" marL="0" rtl="0" algn="l">
                        <a:spcBef>
                          <a:spcPts val="0"/>
                        </a:spcBef>
                        <a:spcAft>
                          <a:spcPts val="0"/>
                        </a:spcAft>
                        <a:buNone/>
                      </a:pPr>
                      <a:r>
                        <a:rPr b="1" lang="en">
                          <a:solidFill>
                            <a:schemeClr val="lt1"/>
                          </a:solidFill>
                          <a:latin typeface="Inter"/>
                          <a:ea typeface="Inter"/>
                          <a:cs typeface="Inter"/>
                          <a:sym typeface="Inter"/>
                        </a:rPr>
                        <a:t>Client-server model</a:t>
                      </a:r>
                      <a:endParaRPr b="1">
                        <a:solidFill>
                          <a:schemeClr val="lt1"/>
                        </a:solidFill>
                        <a:latin typeface="Inter"/>
                        <a:ea typeface="Inter"/>
                        <a:cs typeface="Inter"/>
                        <a:sym typeface="Inter"/>
                      </a:endParaRPr>
                    </a:p>
                  </a:txBody>
                  <a:tcPr marT="91425" marB="91425" marR="91425" marL="91425">
                    <a:solidFill>
                      <a:srgbClr val="FD51FC"/>
                    </a:solidFill>
                  </a:tcPr>
                </a:tc>
                <a:tc>
                  <a:txBody>
                    <a:bodyPr/>
                    <a:lstStyle/>
                    <a:p>
                      <a:pPr indent="0" lvl="0" marL="0" rtl="0" algn="l">
                        <a:spcBef>
                          <a:spcPts val="0"/>
                        </a:spcBef>
                        <a:spcAft>
                          <a:spcPts val="0"/>
                        </a:spcAft>
                        <a:buNone/>
                      </a:pPr>
                      <a:r>
                        <a:rPr b="1" lang="en">
                          <a:solidFill>
                            <a:schemeClr val="lt1"/>
                          </a:solidFill>
                          <a:latin typeface="Inter"/>
                          <a:ea typeface="Inter"/>
                          <a:cs typeface="Inter"/>
                          <a:sym typeface="Inter"/>
                        </a:rPr>
                        <a:t>Blockchain model</a:t>
                      </a:r>
                      <a:endParaRPr b="1">
                        <a:solidFill>
                          <a:schemeClr val="lt1"/>
                        </a:solidFill>
                        <a:latin typeface="Inter"/>
                        <a:ea typeface="Inter"/>
                        <a:cs typeface="Inter"/>
                        <a:sym typeface="Inter"/>
                      </a:endParaRPr>
                    </a:p>
                  </a:txBody>
                  <a:tcPr marT="91425" marB="91425" marR="91425" marL="91425">
                    <a:solidFill>
                      <a:srgbClr val="FD51FC"/>
                    </a:solidFill>
                  </a:tcPr>
                </a:tc>
              </a:tr>
              <a:tr h="381000">
                <a:tc>
                  <a:txBody>
                    <a:bodyPr/>
                    <a:lstStyle/>
                    <a:p>
                      <a:pPr indent="0" lvl="0" marL="0" rtl="0" algn="l">
                        <a:spcBef>
                          <a:spcPts val="0"/>
                        </a:spcBef>
                        <a:spcAft>
                          <a:spcPts val="0"/>
                        </a:spcAft>
                        <a:buNone/>
                      </a:pPr>
                      <a:r>
                        <a:rPr lang="en">
                          <a:solidFill>
                            <a:schemeClr val="lt1"/>
                          </a:solidFill>
                          <a:latin typeface="Inter"/>
                          <a:ea typeface="Inter"/>
                          <a:cs typeface="Inter"/>
                          <a:sym typeface="Inter"/>
                        </a:rPr>
                        <a:t>Computing &amp; Storage</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Single point of failure</a:t>
                      </a:r>
                      <a:endParaRPr>
                        <a:solidFill>
                          <a:schemeClr val="lt1"/>
                        </a:solidFill>
                        <a:latin typeface="Inter"/>
                        <a:ea typeface="Inter"/>
                        <a:cs typeface="Inter"/>
                        <a:sym typeface="Inter"/>
                      </a:endParaRPr>
                    </a:p>
                    <a:p>
                      <a:pPr indent="0" lvl="0" marL="0" rtl="0" algn="l">
                        <a:spcBef>
                          <a:spcPts val="0"/>
                        </a:spcBef>
                        <a:spcAft>
                          <a:spcPts val="0"/>
                        </a:spcAft>
                        <a:buNone/>
                      </a:pPr>
                      <a:r>
                        <a:rPr lang="en">
                          <a:solidFill>
                            <a:schemeClr val="lt1"/>
                          </a:solidFill>
                          <a:latin typeface="Inter"/>
                          <a:ea typeface="Inter"/>
                          <a:cs typeface="Inter"/>
                          <a:sym typeface="Inter"/>
                        </a:rPr>
                        <a:t>Efficient</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Highly secured</a:t>
                      </a:r>
                      <a:endParaRPr>
                        <a:solidFill>
                          <a:schemeClr val="lt1"/>
                        </a:solidFill>
                        <a:latin typeface="Inter"/>
                        <a:ea typeface="Inter"/>
                        <a:cs typeface="Inter"/>
                        <a:sym typeface="Inter"/>
                      </a:endParaRPr>
                    </a:p>
                    <a:p>
                      <a:pPr indent="0" lvl="0" marL="0" rtl="0" algn="l">
                        <a:spcBef>
                          <a:spcPts val="0"/>
                        </a:spcBef>
                        <a:spcAft>
                          <a:spcPts val="0"/>
                        </a:spcAft>
                        <a:buNone/>
                      </a:pPr>
                      <a:r>
                        <a:rPr lang="en">
                          <a:solidFill>
                            <a:schemeClr val="lt1"/>
                          </a:solidFill>
                          <a:latin typeface="Inter"/>
                          <a:ea typeface="Inter"/>
                          <a:cs typeface="Inter"/>
                          <a:sym typeface="Inter"/>
                        </a:rPr>
                        <a:t>Inefficient</a:t>
                      </a:r>
                      <a:endParaRPr>
                        <a:solidFill>
                          <a:schemeClr val="lt1"/>
                        </a:solidFill>
                        <a:latin typeface="Inter"/>
                        <a:ea typeface="Inter"/>
                        <a:cs typeface="Inter"/>
                        <a:sym typeface="Inter"/>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latin typeface="Inter"/>
                          <a:ea typeface="Inter"/>
                          <a:cs typeface="Inter"/>
                          <a:sym typeface="Inter"/>
                        </a:rPr>
                        <a:t>Ownership</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Enterprise-owned</a:t>
                      </a:r>
                      <a:endParaRPr>
                        <a:solidFill>
                          <a:schemeClr val="lt1"/>
                        </a:solidFill>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Inter"/>
                          <a:ea typeface="Inter"/>
                          <a:cs typeface="Inter"/>
                          <a:sym typeface="Inter"/>
                        </a:rPr>
                        <a:t>User-owned</a:t>
                      </a:r>
                      <a:endParaRPr>
                        <a:solidFill>
                          <a:schemeClr val="lt1"/>
                        </a:solidFill>
                        <a:latin typeface="Inter"/>
                        <a:ea typeface="Inter"/>
                        <a:cs typeface="Inter"/>
                        <a:sym typeface="Inter"/>
                      </a:endParaRPr>
                    </a:p>
                  </a:txBody>
                  <a:tcPr marT="91425" marB="91425" marR="91425" marL="91425"/>
                </a:tc>
              </a:tr>
            </a:tbl>
          </a:graphicData>
        </a:graphic>
      </p:graphicFrame>
      <p:cxnSp>
        <p:nvCxnSpPr>
          <p:cNvPr id="1272" name="Google Shape;1272;p129"/>
          <p:cNvCxnSpPr/>
          <p:nvPr/>
        </p:nvCxnSpPr>
        <p:spPr>
          <a:xfrm>
            <a:off x="2975732" y="691682"/>
            <a:ext cx="7884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me</a:t>
            </a:r>
            <a:endParaRPr/>
          </a:p>
        </p:txBody>
      </p:sp>
      <p:sp>
        <p:nvSpPr>
          <p:cNvPr id="1068" name="Google Shape;1068;p103"/>
          <p:cNvSpPr txBox="1"/>
          <p:nvPr>
            <p:ph idx="1" type="body"/>
          </p:nvPr>
        </p:nvSpPr>
        <p:spPr>
          <a:xfrm>
            <a:off x="2513275" y="1430550"/>
            <a:ext cx="6319200" cy="2016000"/>
          </a:xfrm>
          <a:prstGeom prst="rect">
            <a:avLst/>
          </a:prstGeom>
        </p:spPr>
        <p:txBody>
          <a:bodyPr anchorCtr="0" anchor="t" bIns="91425" lIns="91425" spcFirstLastPara="1" rIns="91425" wrap="square" tIns="91425">
            <a:normAutofit fontScale="62500"/>
          </a:bodyPr>
          <a:lstStyle/>
          <a:p>
            <a:pPr indent="0" lvl="0" marL="0" rtl="0" algn="l">
              <a:lnSpc>
                <a:spcPct val="115000"/>
              </a:lnSpc>
              <a:spcBef>
                <a:spcPts val="0"/>
              </a:spcBef>
              <a:spcAft>
                <a:spcPts val="0"/>
              </a:spcAft>
              <a:buNone/>
            </a:pPr>
            <a:r>
              <a:rPr lang="en"/>
              <a:t>Hieu, Serial entrepreneur &amp; Software engineer</a:t>
            </a:r>
            <a:endParaRPr/>
          </a:p>
          <a:p>
            <a:pPr indent="0" lvl="0" marL="0" rtl="0" algn="l">
              <a:lnSpc>
                <a:spcPct val="115000"/>
              </a:lnSpc>
              <a:spcBef>
                <a:spcPts val="1000"/>
              </a:spcBef>
              <a:spcAft>
                <a:spcPts val="0"/>
              </a:spcAft>
              <a:buNone/>
            </a:pPr>
            <a:r>
              <a:rPr lang="en"/>
              <a:t>Found &amp; Co-found: TerraBook (2012), Edumall (2015), Hectagon &amp; SyncVote (2021)</a:t>
            </a:r>
            <a:endParaRPr/>
          </a:p>
          <a:p>
            <a:pPr indent="0" lvl="0" marL="0" rtl="0" algn="l">
              <a:lnSpc>
                <a:spcPct val="115000"/>
              </a:lnSpc>
              <a:spcBef>
                <a:spcPts val="1000"/>
              </a:spcBef>
              <a:spcAft>
                <a:spcPts val="0"/>
              </a:spcAft>
              <a:buNone/>
            </a:pPr>
            <a:r>
              <a:rPr lang="en"/>
              <a:t>Developer Relation @ Solana Superteam Vietnam &amp; UK (2022 - 2024)</a:t>
            </a:r>
            <a:endParaRPr/>
          </a:p>
          <a:p>
            <a:pPr indent="0" lvl="0" marL="0" rtl="0" algn="l">
              <a:lnSpc>
                <a:spcPct val="115000"/>
              </a:lnSpc>
              <a:spcBef>
                <a:spcPts val="1000"/>
              </a:spcBef>
              <a:spcAft>
                <a:spcPts val="0"/>
              </a:spcAft>
              <a:buNone/>
            </a:pPr>
            <a:r>
              <a:rPr lang="en"/>
              <a:t>Country Lead @ Solana Superteam Vietnam</a:t>
            </a:r>
            <a:endParaRPr/>
          </a:p>
          <a:p>
            <a:pPr indent="0" lvl="0" marL="0" rtl="0" algn="l">
              <a:lnSpc>
                <a:spcPct val="115000"/>
              </a:lnSpc>
              <a:spcBef>
                <a:spcPts val="1000"/>
              </a:spcBef>
              <a:spcAft>
                <a:spcPts val="0"/>
              </a:spcAft>
              <a:buNone/>
            </a:pPr>
            <a:r>
              <a:rPr lang="en"/>
              <a:t>MSc @ Blockchain, QMUL</a:t>
            </a:r>
            <a:endParaRPr/>
          </a:p>
          <a:p>
            <a:pPr indent="0" lvl="0" marL="0" rtl="0" algn="l">
              <a:lnSpc>
                <a:spcPct val="115000"/>
              </a:lnSpc>
              <a:spcBef>
                <a:spcPts val="1000"/>
              </a:spcBef>
              <a:spcAft>
                <a:spcPts val="1000"/>
              </a:spcAft>
              <a:buNone/>
            </a:pPr>
            <a:r>
              <a:rPr lang="en"/>
              <a:t>       0xk2_</a:t>
            </a:r>
            <a:endParaRPr/>
          </a:p>
        </p:txBody>
      </p:sp>
      <p:pic>
        <p:nvPicPr>
          <p:cNvPr id="1069" name="Google Shape;1069;p103"/>
          <p:cNvPicPr preferRelativeResize="0"/>
          <p:nvPr/>
        </p:nvPicPr>
        <p:blipFill>
          <a:blip r:embed="rId3">
            <a:alphaModFix/>
          </a:blip>
          <a:stretch>
            <a:fillRect/>
          </a:stretch>
        </p:blipFill>
        <p:spPr>
          <a:xfrm>
            <a:off x="2588450" y="3092988"/>
            <a:ext cx="277725" cy="277725"/>
          </a:xfrm>
          <a:prstGeom prst="rect">
            <a:avLst/>
          </a:prstGeom>
          <a:noFill/>
          <a:ln>
            <a:noFill/>
          </a:ln>
        </p:spPr>
      </p:pic>
      <p:pic>
        <p:nvPicPr>
          <p:cNvPr id="1070" name="Google Shape;1070;p103"/>
          <p:cNvPicPr preferRelativeResize="0"/>
          <p:nvPr/>
        </p:nvPicPr>
        <p:blipFill>
          <a:blip r:embed="rId4">
            <a:alphaModFix/>
          </a:blip>
          <a:stretch>
            <a:fillRect/>
          </a:stretch>
        </p:blipFill>
        <p:spPr>
          <a:xfrm>
            <a:off x="403000" y="1582675"/>
            <a:ext cx="1711775" cy="1711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3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 you want to build?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3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Blockchain</a:t>
            </a:r>
            <a:r>
              <a:rPr lang="en"/>
              <a:t> is just an </a:t>
            </a:r>
            <a:r>
              <a:rPr lang="en">
                <a:solidFill>
                  <a:srgbClr val="FD51FC"/>
                </a:solidFill>
                <a:highlight>
                  <a:srgbClr val="14F195"/>
                </a:highlight>
              </a:rPr>
              <a:t>Operating System</a:t>
            </a:r>
            <a:endParaRPr>
              <a:solidFill>
                <a:srgbClr val="FD51FC"/>
              </a:solidFill>
              <a:highlight>
                <a:srgbClr val="14F195"/>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Blockchain vs Web2</a:t>
            </a:r>
            <a:endParaRPr/>
          </a:p>
        </p:txBody>
      </p:sp>
      <p:pic>
        <p:nvPicPr>
          <p:cNvPr id="1288" name="Google Shape;1288;p132"/>
          <p:cNvPicPr preferRelativeResize="0"/>
          <p:nvPr/>
        </p:nvPicPr>
        <p:blipFill>
          <a:blip r:embed="rId3">
            <a:alphaModFix/>
          </a:blip>
          <a:stretch>
            <a:fillRect/>
          </a:stretch>
        </p:blipFill>
        <p:spPr>
          <a:xfrm>
            <a:off x="2232550" y="1017725"/>
            <a:ext cx="5022176" cy="3490325"/>
          </a:xfrm>
          <a:prstGeom prst="rect">
            <a:avLst/>
          </a:prstGeom>
          <a:noFill/>
          <a:ln>
            <a:noFill/>
          </a:ln>
        </p:spPr>
      </p:pic>
      <p:sp>
        <p:nvSpPr>
          <p:cNvPr id="1289" name="Google Shape;1289;p132"/>
          <p:cNvSpPr/>
          <p:nvPr/>
        </p:nvSpPr>
        <p:spPr>
          <a:xfrm>
            <a:off x="2846000" y="1045250"/>
            <a:ext cx="858900" cy="48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0" name="Google Shape;1290;p132"/>
          <p:cNvSpPr/>
          <p:nvPr/>
        </p:nvSpPr>
        <p:spPr>
          <a:xfrm>
            <a:off x="3867725" y="1045250"/>
            <a:ext cx="2910900" cy="48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That solve </a:t>
            </a:r>
            <a:br>
              <a:rPr lang="en"/>
            </a:br>
            <a:r>
              <a:rPr lang="en" sz="3600" u="sng">
                <a:solidFill>
                  <a:srgbClr val="FF00FF"/>
                </a:solidFill>
              </a:rPr>
              <a:t>collaboration</a:t>
            </a:r>
            <a:r>
              <a:rPr lang="en" sz="3600"/>
              <a:t> and </a:t>
            </a:r>
            <a:r>
              <a:rPr lang="en" sz="3600" u="sng">
                <a:solidFill>
                  <a:srgbClr val="14F195"/>
                </a:solidFill>
              </a:rPr>
              <a:t>cooperation</a:t>
            </a:r>
            <a:r>
              <a:rPr lang="en" sz="3600"/>
              <a:t> </a:t>
            </a:r>
            <a:endParaRPr sz="3600"/>
          </a:p>
          <a:p>
            <a:pPr indent="0" lvl="0" marL="0" rtl="0" algn="l">
              <a:spcBef>
                <a:spcPts val="0"/>
              </a:spcBef>
              <a:spcAft>
                <a:spcPts val="0"/>
              </a:spcAft>
              <a:buNone/>
            </a:pPr>
            <a:r>
              <a:rPr lang="en"/>
              <a:t>class of problems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D51FC"/>
                </a:solidFill>
              </a:rPr>
              <a:t>collaboration</a:t>
            </a:r>
            <a:endParaRPr>
              <a:solidFill>
                <a:srgbClr val="FD51FC"/>
              </a:solidFill>
            </a:endParaRPr>
          </a:p>
        </p:txBody>
      </p:sp>
      <p:sp>
        <p:nvSpPr>
          <p:cNvPr id="1301" name="Google Shape;1301;p1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 together toward the same goal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Example:</a:t>
            </a:r>
            <a:endParaRPr/>
          </a:p>
          <a:p>
            <a:pPr indent="-342900" lvl="0" marL="457200" rtl="0" algn="l">
              <a:spcBef>
                <a:spcPts val="1000"/>
              </a:spcBef>
              <a:spcAft>
                <a:spcPts val="0"/>
              </a:spcAft>
              <a:buSzPts val="1800"/>
              <a:buChar char="-"/>
            </a:pPr>
            <a:r>
              <a:rPr lang="en"/>
              <a:t>Publish a book</a:t>
            </a:r>
            <a:endParaRPr/>
          </a:p>
          <a:p>
            <a:pPr indent="-342900" lvl="0" marL="457200" rtl="0" algn="l">
              <a:spcBef>
                <a:spcPts val="0"/>
              </a:spcBef>
              <a:spcAft>
                <a:spcPts val="0"/>
              </a:spcAft>
              <a:buSzPts val="1800"/>
              <a:buChar char="-"/>
            </a:pPr>
            <a:r>
              <a:rPr lang="en"/>
              <a:t>Schedule an event</a:t>
            </a:r>
            <a:endParaRPr/>
          </a:p>
          <a:p>
            <a:pPr indent="-342900" lvl="0" marL="457200" rtl="0" algn="l">
              <a:spcBef>
                <a:spcPts val="0"/>
              </a:spcBef>
              <a:spcAft>
                <a:spcPts val="0"/>
              </a:spcAft>
              <a:buSzPts val="1800"/>
              <a:buChar char="-"/>
            </a:pPr>
            <a:r>
              <a:rPr lang="en"/>
              <a:t>Produce a movie</a:t>
            </a:r>
            <a:endParaRPr/>
          </a:p>
        </p:txBody>
      </p:sp>
      <p:pic>
        <p:nvPicPr>
          <p:cNvPr id="1302" name="Google Shape;1302;p134"/>
          <p:cNvPicPr preferRelativeResize="0"/>
          <p:nvPr/>
        </p:nvPicPr>
        <p:blipFill>
          <a:blip r:embed="rId3">
            <a:alphaModFix/>
          </a:blip>
          <a:stretch>
            <a:fillRect/>
          </a:stretch>
        </p:blipFill>
        <p:spPr>
          <a:xfrm>
            <a:off x="4362120" y="1152470"/>
            <a:ext cx="4470174" cy="2997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4F195"/>
                </a:solidFill>
              </a:rPr>
              <a:t>cooperation</a:t>
            </a:r>
            <a:endParaRPr>
              <a:solidFill>
                <a:srgbClr val="14F195"/>
              </a:solidFill>
            </a:endParaRPr>
          </a:p>
        </p:txBody>
      </p:sp>
      <p:sp>
        <p:nvSpPr>
          <p:cNvPr id="1308" name="Google Shape;1308;p1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 to separate from </a:t>
            </a:r>
            <a:r>
              <a:rPr b="1" lang="en">
                <a:solidFill>
                  <a:srgbClr val="9945FF"/>
                </a:solidFill>
              </a:rPr>
              <a:t>competition</a:t>
            </a:r>
            <a:endParaRPr b="1">
              <a:solidFill>
                <a:srgbClr val="9945FF"/>
              </a:solidFill>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Example:</a:t>
            </a:r>
            <a:endParaRPr/>
          </a:p>
          <a:p>
            <a:pPr indent="-342900" lvl="0" marL="457200" rtl="0" algn="l">
              <a:spcBef>
                <a:spcPts val="1000"/>
              </a:spcBef>
              <a:spcAft>
                <a:spcPts val="0"/>
              </a:spcAft>
              <a:buSzPts val="1800"/>
              <a:buChar char="-"/>
            </a:pPr>
            <a:r>
              <a:rPr lang="en"/>
              <a:t>Price discovery: trading, investment, etc.</a:t>
            </a:r>
            <a:endParaRPr/>
          </a:p>
          <a:p>
            <a:pPr indent="-342900" lvl="0" marL="457200" rtl="0" algn="l">
              <a:spcBef>
                <a:spcPts val="0"/>
              </a:spcBef>
              <a:spcAft>
                <a:spcPts val="0"/>
              </a:spcAft>
              <a:buSzPts val="1800"/>
              <a:buChar char="-"/>
            </a:pPr>
            <a:r>
              <a:rPr lang="en"/>
              <a:t>Optimal way to share resources</a:t>
            </a:r>
            <a:endParaRPr/>
          </a:p>
        </p:txBody>
      </p:sp>
      <p:pic>
        <p:nvPicPr>
          <p:cNvPr id="1309" name="Google Shape;1309;p135"/>
          <p:cNvPicPr preferRelativeResize="0"/>
          <p:nvPr/>
        </p:nvPicPr>
        <p:blipFill>
          <a:blip r:embed="rId3">
            <a:alphaModFix/>
          </a:blip>
          <a:stretch>
            <a:fillRect/>
          </a:stretch>
        </p:blipFill>
        <p:spPr>
          <a:xfrm>
            <a:off x="4845800" y="1338175"/>
            <a:ext cx="3176775" cy="1024338"/>
          </a:xfrm>
          <a:prstGeom prst="rect">
            <a:avLst/>
          </a:prstGeom>
          <a:noFill/>
          <a:ln>
            <a:noFill/>
          </a:ln>
        </p:spPr>
      </p:pic>
      <p:pic>
        <p:nvPicPr>
          <p:cNvPr id="1310" name="Google Shape;1310;p135"/>
          <p:cNvPicPr preferRelativeResize="0"/>
          <p:nvPr/>
        </p:nvPicPr>
        <p:blipFill>
          <a:blip r:embed="rId4">
            <a:alphaModFix/>
          </a:blip>
          <a:stretch>
            <a:fillRect/>
          </a:stretch>
        </p:blipFill>
        <p:spPr>
          <a:xfrm>
            <a:off x="4809225" y="2436975"/>
            <a:ext cx="3213349" cy="2485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problems</a:t>
            </a:r>
            <a:endParaRPr/>
          </a:p>
        </p:txBody>
      </p:sp>
      <p:pic>
        <p:nvPicPr>
          <p:cNvPr id="1316" name="Google Shape;1316;p136"/>
          <p:cNvPicPr preferRelativeResize="0"/>
          <p:nvPr/>
        </p:nvPicPr>
        <p:blipFill>
          <a:blip r:embed="rId3">
            <a:alphaModFix/>
          </a:blip>
          <a:stretch>
            <a:fillRect/>
          </a:stretch>
        </p:blipFill>
        <p:spPr>
          <a:xfrm>
            <a:off x="560075" y="1155100"/>
            <a:ext cx="3225795" cy="2419350"/>
          </a:xfrm>
          <a:prstGeom prst="rect">
            <a:avLst/>
          </a:prstGeom>
          <a:noFill/>
          <a:ln>
            <a:noFill/>
          </a:ln>
        </p:spPr>
      </p:pic>
      <p:pic>
        <p:nvPicPr>
          <p:cNvPr id="1317" name="Google Shape;1317;p136"/>
          <p:cNvPicPr preferRelativeResize="0"/>
          <p:nvPr/>
        </p:nvPicPr>
        <p:blipFill>
          <a:blip r:embed="rId4">
            <a:alphaModFix/>
          </a:blip>
          <a:stretch>
            <a:fillRect/>
          </a:stretch>
        </p:blipFill>
        <p:spPr>
          <a:xfrm>
            <a:off x="5604450" y="1382113"/>
            <a:ext cx="2910150" cy="19653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 solution</a:t>
            </a:r>
            <a:endParaRPr/>
          </a:p>
        </p:txBody>
      </p:sp>
      <p:pic>
        <p:nvPicPr>
          <p:cNvPr id="1323" name="Google Shape;1323;p137"/>
          <p:cNvPicPr preferRelativeResize="0"/>
          <p:nvPr/>
        </p:nvPicPr>
        <p:blipFill>
          <a:blip r:embed="rId3">
            <a:alphaModFix/>
          </a:blip>
          <a:stretch>
            <a:fillRect/>
          </a:stretch>
        </p:blipFill>
        <p:spPr>
          <a:xfrm>
            <a:off x="4941026" y="1428200"/>
            <a:ext cx="3891275" cy="1945625"/>
          </a:xfrm>
          <a:prstGeom prst="rect">
            <a:avLst/>
          </a:prstGeom>
          <a:noFill/>
          <a:ln>
            <a:noFill/>
          </a:ln>
        </p:spPr>
      </p:pic>
      <p:sp>
        <p:nvSpPr>
          <p:cNvPr id="1324" name="Google Shape;1324;p137"/>
          <p:cNvSpPr txBox="1"/>
          <p:nvPr/>
        </p:nvSpPr>
        <p:spPr>
          <a:xfrm>
            <a:off x="5098513" y="3515225"/>
            <a:ext cx="3576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Transparency workflow</a:t>
            </a:r>
            <a:endParaRPr sz="1800">
              <a:solidFill>
                <a:schemeClr val="lt1"/>
              </a:solidFill>
              <a:latin typeface="Inter"/>
              <a:ea typeface="Inter"/>
              <a:cs typeface="Inter"/>
              <a:sym typeface="Inter"/>
            </a:endParaRPr>
          </a:p>
        </p:txBody>
      </p:sp>
      <p:pic>
        <p:nvPicPr>
          <p:cNvPr id="1325" name="Google Shape;1325;p137"/>
          <p:cNvPicPr preferRelativeResize="0"/>
          <p:nvPr/>
        </p:nvPicPr>
        <p:blipFill rotWithShape="1">
          <a:blip r:embed="rId4">
            <a:alphaModFix/>
          </a:blip>
          <a:srcRect b="0" l="64944" r="0" t="0"/>
          <a:stretch/>
        </p:blipFill>
        <p:spPr>
          <a:xfrm>
            <a:off x="413975" y="1463700"/>
            <a:ext cx="1314326" cy="1874600"/>
          </a:xfrm>
          <a:prstGeom prst="rect">
            <a:avLst/>
          </a:prstGeom>
          <a:noFill/>
          <a:ln>
            <a:noFill/>
          </a:ln>
        </p:spPr>
      </p:pic>
      <p:pic>
        <p:nvPicPr>
          <p:cNvPr id="1326" name="Google Shape;1326;p137"/>
          <p:cNvPicPr preferRelativeResize="0"/>
          <p:nvPr/>
        </p:nvPicPr>
        <p:blipFill rotWithShape="1">
          <a:blip r:embed="rId5">
            <a:alphaModFix/>
          </a:blip>
          <a:srcRect b="0" l="15927" r="16293" t="0"/>
          <a:stretch/>
        </p:blipFill>
        <p:spPr>
          <a:xfrm>
            <a:off x="1728300" y="1463713"/>
            <a:ext cx="2420121" cy="1874600"/>
          </a:xfrm>
          <a:prstGeom prst="rect">
            <a:avLst/>
          </a:prstGeom>
          <a:noFill/>
          <a:ln>
            <a:noFill/>
          </a:ln>
        </p:spPr>
      </p:pic>
      <p:sp>
        <p:nvSpPr>
          <p:cNvPr id="1327" name="Google Shape;1327;p137"/>
          <p:cNvSpPr txBox="1"/>
          <p:nvPr/>
        </p:nvSpPr>
        <p:spPr>
          <a:xfrm>
            <a:off x="490338" y="3515225"/>
            <a:ext cx="3576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{Slot - blood type - expiration}</a:t>
            </a:r>
            <a:endParaRPr sz="1800">
              <a:solidFill>
                <a:schemeClr val="lt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3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If you build a Game on </a:t>
            </a:r>
            <a:r>
              <a:rPr lang="en">
                <a:solidFill>
                  <a:srgbClr val="FD51FC"/>
                </a:solidFill>
              </a:rPr>
              <a:t>Windows</a:t>
            </a:r>
            <a:r>
              <a:rPr lang="en"/>
              <a:t>? What would you 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solidFill>
                  <a:schemeClr val="lt2"/>
                </a:solidFill>
              </a:rPr>
              <a:t>Windows API </a:t>
            </a:r>
            <a:r>
              <a:rPr lang="en" sz="1100"/>
              <a:t> (I don’t even know what it is) </a:t>
            </a:r>
            <a:br>
              <a:rPr lang="en" sz="1100"/>
            </a:br>
            <a:r>
              <a:rPr lang="en" sz="1100"/>
              <a:t>or </a:t>
            </a:r>
            <a:br>
              <a:rPr lang="en" sz="1100"/>
            </a:br>
            <a:r>
              <a:rPr lang="en" sz="1100">
                <a:solidFill>
                  <a:srgbClr val="FD51FC"/>
                </a:solidFill>
              </a:rPr>
              <a:t>Unity and the like</a:t>
            </a:r>
            <a:r>
              <a:rPr lang="en" sz="1100"/>
              <a:t>?</a:t>
            </a:r>
            <a:endParaRPr sz="1100"/>
          </a:p>
        </p:txBody>
      </p:sp>
      <p:cxnSp>
        <p:nvCxnSpPr>
          <p:cNvPr id="1333" name="Google Shape;1333;p138"/>
          <p:cNvCxnSpPr/>
          <p:nvPr/>
        </p:nvCxnSpPr>
        <p:spPr>
          <a:xfrm>
            <a:off x="599262" y="3795200"/>
            <a:ext cx="9288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39"/>
          <p:cNvSpPr txBox="1"/>
          <p:nvPr>
            <p:ph type="title"/>
          </p:nvPr>
        </p:nvSpPr>
        <p:spPr>
          <a:xfrm>
            <a:off x="212600" y="54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Solana as an Operating System</a:t>
            </a:r>
            <a:endParaRPr/>
          </a:p>
        </p:txBody>
      </p:sp>
      <p:sp>
        <p:nvSpPr>
          <p:cNvPr id="1339" name="Google Shape;1339;p139"/>
          <p:cNvSpPr/>
          <p:nvPr/>
        </p:nvSpPr>
        <p:spPr>
          <a:xfrm>
            <a:off x="776550" y="3384800"/>
            <a:ext cx="7590900" cy="870900"/>
          </a:xfrm>
          <a:prstGeom prst="rect">
            <a:avLst/>
          </a:prstGeom>
          <a:solidFill>
            <a:srgbClr val="FD51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Operating System</a:t>
            </a:r>
            <a:endParaRPr b="1" sz="2000"/>
          </a:p>
        </p:txBody>
      </p:sp>
      <p:pic>
        <p:nvPicPr>
          <p:cNvPr id="1340" name="Google Shape;1340;p139"/>
          <p:cNvPicPr preferRelativeResize="0"/>
          <p:nvPr/>
        </p:nvPicPr>
        <p:blipFill rotWithShape="1">
          <a:blip r:embed="rId3">
            <a:alphaModFix/>
          </a:blip>
          <a:srcRect b="0" l="0" r="79562" t="0"/>
          <a:stretch/>
        </p:blipFill>
        <p:spPr>
          <a:xfrm>
            <a:off x="942450" y="3599563"/>
            <a:ext cx="452324" cy="441375"/>
          </a:xfrm>
          <a:prstGeom prst="rect">
            <a:avLst/>
          </a:prstGeom>
          <a:noFill/>
          <a:ln>
            <a:noFill/>
          </a:ln>
        </p:spPr>
      </p:pic>
      <p:sp>
        <p:nvSpPr>
          <p:cNvPr id="1341" name="Google Shape;1341;p139"/>
          <p:cNvSpPr/>
          <p:nvPr/>
        </p:nvSpPr>
        <p:spPr>
          <a:xfrm>
            <a:off x="776675" y="2440550"/>
            <a:ext cx="7590900" cy="870900"/>
          </a:xfrm>
          <a:prstGeom prst="rect">
            <a:avLst/>
          </a:prstGeom>
          <a:noFill/>
          <a:ln cap="flat" cmpd="sng" w="9525">
            <a:solidFill>
              <a:srgbClr val="2EF09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2" name="Google Shape;1342;p139"/>
          <p:cNvPicPr preferRelativeResize="0"/>
          <p:nvPr/>
        </p:nvPicPr>
        <p:blipFill>
          <a:blip r:embed="rId4">
            <a:alphaModFix/>
          </a:blip>
          <a:stretch>
            <a:fillRect/>
          </a:stretch>
        </p:blipFill>
        <p:spPr>
          <a:xfrm>
            <a:off x="896399" y="2810100"/>
            <a:ext cx="2414351" cy="225475"/>
          </a:xfrm>
          <a:prstGeom prst="rect">
            <a:avLst/>
          </a:prstGeom>
          <a:noFill/>
          <a:ln>
            <a:noFill/>
          </a:ln>
        </p:spPr>
      </p:pic>
      <p:pic>
        <p:nvPicPr>
          <p:cNvPr id="1343" name="Google Shape;1343;p139"/>
          <p:cNvPicPr preferRelativeResize="0"/>
          <p:nvPr/>
        </p:nvPicPr>
        <p:blipFill>
          <a:blip r:embed="rId5">
            <a:alphaModFix/>
          </a:blip>
          <a:stretch>
            <a:fillRect/>
          </a:stretch>
        </p:blipFill>
        <p:spPr>
          <a:xfrm>
            <a:off x="3323464" y="2574300"/>
            <a:ext cx="1700200" cy="697075"/>
          </a:xfrm>
          <a:prstGeom prst="rect">
            <a:avLst/>
          </a:prstGeom>
          <a:noFill/>
          <a:ln>
            <a:noFill/>
          </a:ln>
        </p:spPr>
      </p:pic>
      <p:pic>
        <p:nvPicPr>
          <p:cNvPr id="1344" name="Google Shape;1344;p139"/>
          <p:cNvPicPr preferRelativeResize="0"/>
          <p:nvPr/>
        </p:nvPicPr>
        <p:blipFill>
          <a:blip r:embed="rId6">
            <a:alphaModFix/>
          </a:blip>
          <a:stretch>
            <a:fillRect/>
          </a:stretch>
        </p:blipFill>
        <p:spPr>
          <a:xfrm>
            <a:off x="5109225" y="2737288"/>
            <a:ext cx="1221044" cy="371100"/>
          </a:xfrm>
          <a:prstGeom prst="rect">
            <a:avLst/>
          </a:prstGeom>
          <a:noFill/>
          <a:ln>
            <a:noFill/>
          </a:ln>
        </p:spPr>
      </p:pic>
      <p:pic>
        <p:nvPicPr>
          <p:cNvPr id="1345" name="Google Shape;1345;p139"/>
          <p:cNvPicPr preferRelativeResize="0"/>
          <p:nvPr/>
        </p:nvPicPr>
        <p:blipFill>
          <a:blip r:embed="rId7">
            <a:alphaModFix/>
          </a:blip>
          <a:stretch>
            <a:fillRect/>
          </a:stretch>
        </p:blipFill>
        <p:spPr>
          <a:xfrm>
            <a:off x="6461774" y="2678437"/>
            <a:ext cx="452325" cy="452325"/>
          </a:xfrm>
          <a:prstGeom prst="rect">
            <a:avLst/>
          </a:prstGeom>
          <a:noFill/>
          <a:ln>
            <a:noFill/>
          </a:ln>
        </p:spPr>
      </p:pic>
      <p:pic>
        <p:nvPicPr>
          <p:cNvPr id="1346" name="Google Shape;1346;p139"/>
          <p:cNvPicPr preferRelativeResize="0"/>
          <p:nvPr/>
        </p:nvPicPr>
        <p:blipFill>
          <a:blip r:embed="rId8">
            <a:alphaModFix/>
          </a:blip>
          <a:stretch>
            <a:fillRect/>
          </a:stretch>
        </p:blipFill>
        <p:spPr>
          <a:xfrm>
            <a:off x="7045599" y="2584954"/>
            <a:ext cx="632945" cy="639274"/>
          </a:xfrm>
          <a:prstGeom prst="rect">
            <a:avLst/>
          </a:prstGeom>
          <a:noFill/>
          <a:ln>
            <a:noFill/>
          </a:ln>
        </p:spPr>
      </p:pic>
      <p:sp>
        <p:nvSpPr>
          <p:cNvPr id="1347" name="Google Shape;1347;p139"/>
          <p:cNvSpPr txBox="1"/>
          <p:nvPr/>
        </p:nvSpPr>
        <p:spPr>
          <a:xfrm>
            <a:off x="7760113" y="2704488"/>
            <a:ext cx="36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a:t>
            </a:r>
            <a:endParaRPr>
              <a:solidFill>
                <a:schemeClr val="lt1"/>
              </a:solidFill>
              <a:latin typeface="Inter"/>
              <a:ea typeface="Inter"/>
              <a:cs typeface="Inter"/>
              <a:sym typeface="Inter"/>
            </a:endParaRPr>
          </a:p>
        </p:txBody>
      </p:sp>
      <p:sp>
        <p:nvSpPr>
          <p:cNvPr id="1348" name="Google Shape;1348;p139"/>
          <p:cNvSpPr/>
          <p:nvPr/>
        </p:nvSpPr>
        <p:spPr>
          <a:xfrm>
            <a:off x="709114" y="2355901"/>
            <a:ext cx="1348200" cy="371100"/>
          </a:xfrm>
          <a:prstGeom prst="rect">
            <a:avLst/>
          </a:prstGeom>
          <a:solidFill>
            <a:srgbClr val="2EF098"/>
          </a:solidFill>
          <a:ln cap="flat" cmpd="sng" w="9525">
            <a:solidFill>
              <a:srgbClr val="2EF0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SDK &amp; Library</a:t>
            </a:r>
            <a:endParaRPr/>
          </a:p>
        </p:txBody>
      </p:sp>
      <p:sp>
        <p:nvSpPr>
          <p:cNvPr id="1349" name="Google Shape;1349;p139"/>
          <p:cNvSpPr/>
          <p:nvPr/>
        </p:nvSpPr>
        <p:spPr>
          <a:xfrm>
            <a:off x="776550" y="1412625"/>
            <a:ext cx="7590900" cy="870900"/>
          </a:xfrm>
          <a:prstGeom prst="rect">
            <a:avLst/>
          </a:prstGeom>
          <a:noFill/>
          <a:ln cap="flat" cmpd="sng" w="9525">
            <a:solidFill>
              <a:srgbClr val="994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39"/>
          <p:cNvSpPr/>
          <p:nvPr/>
        </p:nvSpPr>
        <p:spPr>
          <a:xfrm>
            <a:off x="709114" y="1326989"/>
            <a:ext cx="1348200" cy="371100"/>
          </a:xfrm>
          <a:prstGeom prst="rect">
            <a:avLst/>
          </a:prstGeom>
          <a:solidFill>
            <a:srgbClr val="9945FF"/>
          </a:solidFill>
          <a:ln cap="flat" cmpd="sng" w="9525">
            <a:solidFill>
              <a:srgbClr val="9945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Applications</a:t>
            </a:r>
            <a:endParaRPr b="1">
              <a:solidFill>
                <a:schemeClr val="lt1"/>
              </a:solidFill>
            </a:endParaRPr>
          </a:p>
        </p:txBody>
      </p:sp>
      <p:sp>
        <p:nvSpPr>
          <p:cNvPr id="1351" name="Google Shape;1351;p139"/>
          <p:cNvSpPr/>
          <p:nvPr/>
        </p:nvSpPr>
        <p:spPr>
          <a:xfrm>
            <a:off x="3252450" y="1539612"/>
            <a:ext cx="2639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You build here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4" name="Shape 1074"/>
        <p:cNvGrpSpPr/>
        <p:nvPr/>
      </p:nvGrpSpPr>
      <p:grpSpPr>
        <a:xfrm>
          <a:off x="0" y="0"/>
          <a:ext cx="0" cy="0"/>
          <a:chOff x="0" y="0"/>
          <a:chExt cx="0" cy="0"/>
        </a:xfrm>
      </p:grpSpPr>
      <p:pic>
        <p:nvPicPr>
          <p:cNvPr id="1075" name="Google Shape;1075;p104"/>
          <p:cNvPicPr preferRelativeResize="0"/>
          <p:nvPr/>
        </p:nvPicPr>
        <p:blipFill>
          <a:blip r:embed="rId3">
            <a:alphaModFix/>
          </a:blip>
          <a:stretch>
            <a:fillRect/>
          </a:stretch>
        </p:blipFill>
        <p:spPr>
          <a:xfrm>
            <a:off x="457200" y="152400"/>
            <a:ext cx="2076450" cy="552450"/>
          </a:xfrm>
          <a:prstGeom prst="rect">
            <a:avLst/>
          </a:prstGeom>
          <a:noFill/>
          <a:ln>
            <a:noFill/>
          </a:ln>
        </p:spPr>
      </p:pic>
      <p:sp>
        <p:nvSpPr>
          <p:cNvPr id="1076" name="Google Shape;1076;p104"/>
          <p:cNvSpPr txBox="1"/>
          <p:nvPr/>
        </p:nvSpPr>
        <p:spPr>
          <a:xfrm>
            <a:off x="457200" y="776175"/>
            <a:ext cx="5961000" cy="538800"/>
          </a:xfrm>
          <a:prstGeom prst="rect">
            <a:avLst/>
          </a:prstGeom>
          <a:noFill/>
          <a:ln>
            <a:noFill/>
          </a:ln>
        </p:spPr>
        <p:txBody>
          <a:bodyPr anchorCtr="0" anchor="t" bIns="91425" lIns="91425" spcFirstLastPara="1" rIns="91425" wrap="square" tIns="91425">
            <a:spAutoFit/>
          </a:bodyPr>
          <a:lstStyle/>
          <a:p>
            <a:pPr indent="0" lvl="0" marL="0" rtl="0" algn="l">
              <a:lnSpc>
                <a:spcPct val="114200"/>
              </a:lnSpc>
              <a:spcBef>
                <a:spcPts val="0"/>
              </a:spcBef>
              <a:spcAft>
                <a:spcPts val="600"/>
              </a:spcAft>
              <a:buNone/>
            </a:pPr>
            <a:r>
              <a:rPr lang="en" sz="2300">
                <a:solidFill>
                  <a:schemeClr val="lt1"/>
                </a:solidFill>
                <a:latin typeface="Oswald"/>
                <a:ea typeface="Oswald"/>
                <a:cs typeface="Oswald"/>
                <a:sym typeface="Oswald"/>
              </a:rPr>
              <a:t>Blockchain in Business and Society MSc</a:t>
            </a:r>
            <a:endParaRPr sz="1800">
              <a:solidFill>
                <a:schemeClr val="lt1"/>
              </a:solidFill>
              <a:latin typeface="Inter"/>
              <a:ea typeface="Inter"/>
              <a:cs typeface="Inter"/>
              <a:sym typeface="Inter"/>
            </a:endParaRPr>
          </a:p>
        </p:txBody>
      </p:sp>
      <p:pic>
        <p:nvPicPr>
          <p:cNvPr id="1077" name="Google Shape;1077;p104"/>
          <p:cNvPicPr preferRelativeResize="0"/>
          <p:nvPr/>
        </p:nvPicPr>
        <p:blipFill>
          <a:blip r:embed="rId4">
            <a:alphaModFix/>
          </a:blip>
          <a:stretch>
            <a:fillRect/>
          </a:stretch>
        </p:blipFill>
        <p:spPr>
          <a:xfrm>
            <a:off x="512702" y="1339430"/>
            <a:ext cx="6424351" cy="3074150"/>
          </a:xfrm>
          <a:prstGeom prst="rect">
            <a:avLst/>
          </a:prstGeom>
          <a:noFill/>
          <a:ln>
            <a:noFill/>
          </a:ln>
        </p:spPr>
      </p:pic>
      <p:cxnSp>
        <p:nvCxnSpPr>
          <p:cNvPr id="1078" name="Google Shape;1078;p104"/>
          <p:cNvCxnSpPr/>
          <p:nvPr/>
        </p:nvCxnSpPr>
        <p:spPr>
          <a:xfrm rot="10800000">
            <a:off x="807375" y="2670050"/>
            <a:ext cx="1800600" cy="0"/>
          </a:xfrm>
          <a:prstGeom prst="straightConnector1">
            <a:avLst/>
          </a:prstGeom>
          <a:noFill/>
          <a:ln cap="flat" cmpd="sng" w="38100">
            <a:solidFill>
              <a:srgbClr val="FD51FC"/>
            </a:solidFill>
            <a:prstDash val="solid"/>
            <a:round/>
            <a:headEnd len="med" w="med" type="none"/>
            <a:tailEnd len="med" w="med" type="none"/>
          </a:ln>
        </p:spPr>
      </p:cxnSp>
      <p:cxnSp>
        <p:nvCxnSpPr>
          <p:cNvPr id="1079" name="Google Shape;1079;p104"/>
          <p:cNvCxnSpPr/>
          <p:nvPr/>
        </p:nvCxnSpPr>
        <p:spPr>
          <a:xfrm rot="10800000">
            <a:off x="807375" y="2118725"/>
            <a:ext cx="1800600" cy="0"/>
          </a:xfrm>
          <a:prstGeom prst="straightConnector1">
            <a:avLst/>
          </a:prstGeom>
          <a:noFill/>
          <a:ln cap="flat" cmpd="sng" w="38100">
            <a:solidFill>
              <a:srgbClr val="FD51FC"/>
            </a:solidFill>
            <a:prstDash val="solid"/>
            <a:round/>
            <a:headEnd len="med" w="med" type="none"/>
            <a:tailEnd len="med" w="med" type="none"/>
          </a:ln>
        </p:spPr>
      </p:cxnSp>
      <p:cxnSp>
        <p:nvCxnSpPr>
          <p:cNvPr id="1080" name="Google Shape;1080;p104"/>
          <p:cNvCxnSpPr/>
          <p:nvPr/>
        </p:nvCxnSpPr>
        <p:spPr>
          <a:xfrm rot="10800000">
            <a:off x="3950677" y="2118725"/>
            <a:ext cx="1399800" cy="0"/>
          </a:xfrm>
          <a:prstGeom prst="straightConnector1">
            <a:avLst/>
          </a:prstGeom>
          <a:noFill/>
          <a:ln cap="flat" cmpd="sng" w="38100">
            <a:solidFill>
              <a:srgbClr val="FD51FC"/>
            </a:solidFill>
            <a:prstDash val="solid"/>
            <a:round/>
            <a:headEnd len="med" w="med" type="none"/>
            <a:tailEnd len="med" w="med" type="none"/>
          </a:ln>
        </p:spPr>
      </p:cxnSp>
      <p:cxnSp>
        <p:nvCxnSpPr>
          <p:cNvPr id="1081" name="Google Shape;1081;p104"/>
          <p:cNvCxnSpPr/>
          <p:nvPr/>
        </p:nvCxnSpPr>
        <p:spPr>
          <a:xfrm rot="10800000">
            <a:off x="792425" y="3495300"/>
            <a:ext cx="1318800" cy="2700"/>
          </a:xfrm>
          <a:prstGeom prst="straightConnector1">
            <a:avLst/>
          </a:prstGeom>
          <a:noFill/>
          <a:ln cap="flat" cmpd="sng" w="38100">
            <a:solidFill>
              <a:srgbClr val="FD51FC"/>
            </a:solidFill>
            <a:prstDash val="solid"/>
            <a:round/>
            <a:headEnd len="med" w="med" type="none"/>
            <a:tailEnd len="med" w="med" type="none"/>
          </a:ln>
        </p:spPr>
      </p:cxnSp>
      <p:cxnSp>
        <p:nvCxnSpPr>
          <p:cNvPr id="1082" name="Google Shape;1082;p104"/>
          <p:cNvCxnSpPr/>
          <p:nvPr/>
        </p:nvCxnSpPr>
        <p:spPr>
          <a:xfrm rot="10800000">
            <a:off x="806651" y="3751025"/>
            <a:ext cx="1521900" cy="0"/>
          </a:xfrm>
          <a:prstGeom prst="straightConnector1">
            <a:avLst/>
          </a:prstGeom>
          <a:noFill/>
          <a:ln cap="flat" cmpd="sng" w="38100">
            <a:solidFill>
              <a:srgbClr val="FD51FC"/>
            </a:solidFill>
            <a:prstDash val="solid"/>
            <a:round/>
            <a:headEnd len="med" w="med" type="none"/>
            <a:tailEnd len="med" w="med" type="none"/>
          </a:ln>
        </p:spPr>
      </p:cxnSp>
      <p:cxnSp>
        <p:nvCxnSpPr>
          <p:cNvPr id="1083" name="Google Shape;1083;p104"/>
          <p:cNvCxnSpPr/>
          <p:nvPr/>
        </p:nvCxnSpPr>
        <p:spPr>
          <a:xfrm rot="10800000">
            <a:off x="820636" y="4049398"/>
            <a:ext cx="1318800" cy="2700"/>
          </a:xfrm>
          <a:prstGeom prst="straightConnector1">
            <a:avLst/>
          </a:prstGeom>
          <a:noFill/>
          <a:ln cap="flat" cmpd="sng" w="38100">
            <a:solidFill>
              <a:srgbClr val="FD51FC"/>
            </a:solidFill>
            <a:prstDash val="solid"/>
            <a:round/>
            <a:headEnd len="med" w="med" type="none"/>
            <a:tailEnd len="med" w="med" type="none"/>
          </a:ln>
        </p:spPr>
      </p:cxnSp>
      <p:cxnSp>
        <p:nvCxnSpPr>
          <p:cNvPr id="1084" name="Google Shape;1084;p104"/>
          <p:cNvCxnSpPr/>
          <p:nvPr/>
        </p:nvCxnSpPr>
        <p:spPr>
          <a:xfrm rot="10800000">
            <a:off x="834950" y="4305125"/>
            <a:ext cx="2083500" cy="0"/>
          </a:xfrm>
          <a:prstGeom prst="straightConnector1">
            <a:avLst/>
          </a:prstGeom>
          <a:noFill/>
          <a:ln cap="flat" cmpd="sng" w="38100">
            <a:solidFill>
              <a:srgbClr val="FD51FC"/>
            </a:solidFill>
            <a:prstDash val="solid"/>
            <a:round/>
            <a:headEnd len="med" w="med" type="none"/>
            <a:tailEnd len="med" w="med" type="none"/>
          </a:ln>
        </p:spPr>
      </p:cxnSp>
      <p:pic>
        <p:nvPicPr>
          <p:cNvPr id="1085" name="Google Shape;1085;p104"/>
          <p:cNvPicPr preferRelativeResize="0"/>
          <p:nvPr/>
        </p:nvPicPr>
        <p:blipFill>
          <a:blip r:embed="rId5">
            <a:alphaModFix/>
          </a:blip>
          <a:stretch>
            <a:fillRect/>
          </a:stretch>
        </p:blipFill>
        <p:spPr>
          <a:xfrm>
            <a:off x="7379226" y="1314974"/>
            <a:ext cx="1399800" cy="1399800"/>
          </a:xfrm>
          <a:prstGeom prst="rect">
            <a:avLst/>
          </a:prstGeom>
          <a:noFill/>
          <a:ln>
            <a:noFill/>
          </a:ln>
        </p:spPr>
      </p:pic>
      <p:sp>
        <p:nvSpPr>
          <p:cNvPr id="1086" name="Google Shape;1086;p104"/>
          <p:cNvSpPr txBox="1"/>
          <p:nvPr/>
        </p:nvSpPr>
        <p:spPr>
          <a:xfrm>
            <a:off x="7266724" y="2850150"/>
            <a:ext cx="170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rgbClr val="14F195"/>
                </a:solidFill>
                <a:latin typeface="Inter"/>
                <a:ea typeface="Inter"/>
                <a:cs typeface="Inter"/>
                <a:sym typeface="Inter"/>
                <a:hlinkClick r:id="rId6">
                  <a:extLst>
                    <a:ext uri="{A12FA001-AC4F-418D-AE19-62706E023703}">
                      <ahyp:hlinkClr val="tx"/>
                    </a:ext>
                  </a:extLst>
                </a:hlinkClick>
              </a:rPr>
              <a:t>https://shorturl.at/jkyEP</a:t>
            </a:r>
            <a:endParaRPr sz="1000">
              <a:solidFill>
                <a:srgbClr val="14F195"/>
              </a:solidFill>
              <a:latin typeface="Inter"/>
              <a:ea typeface="Inter"/>
              <a:cs typeface="Inter"/>
              <a:sym typeface="Int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So, you want to </a:t>
            </a:r>
            <a:r>
              <a:rPr lang="en" u="sng">
                <a:solidFill>
                  <a:srgbClr val="FD51FC"/>
                </a:solidFill>
                <a:highlight>
                  <a:srgbClr val="2EF098"/>
                </a:highlight>
              </a:rPr>
              <a:t>build</a:t>
            </a:r>
            <a:r>
              <a:rPr lang="en" u="sng"/>
              <a:t>?</a:t>
            </a:r>
            <a:endParaRPr u="sng"/>
          </a:p>
        </p:txBody>
      </p:sp>
      <p:sp>
        <p:nvSpPr>
          <p:cNvPr id="1357" name="Google Shape;1357;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t>Ask yourself if you are building an </a:t>
            </a:r>
            <a:r>
              <a:rPr lang="en" sz="4000">
                <a:solidFill>
                  <a:srgbClr val="FD51FC"/>
                </a:solidFill>
              </a:rPr>
              <a:t>Operating System</a:t>
            </a:r>
            <a:r>
              <a:rPr lang="en" sz="4000"/>
              <a:t>, a </a:t>
            </a:r>
            <a:r>
              <a:rPr lang="en" sz="4000">
                <a:solidFill>
                  <a:srgbClr val="14F195"/>
                </a:solidFill>
              </a:rPr>
              <a:t>Library</a:t>
            </a:r>
            <a:r>
              <a:rPr lang="en" sz="4000"/>
              <a:t> or an </a:t>
            </a:r>
            <a:r>
              <a:rPr lang="en" sz="4000">
                <a:solidFill>
                  <a:srgbClr val="2EF098"/>
                </a:solidFill>
                <a:highlight>
                  <a:srgbClr val="FD51FC"/>
                </a:highlight>
              </a:rPr>
              <a:t>App</a:t>
            </a:r>
            <a:endParaRPr sz="4000">
              <a:solidFill>
                <a:srgbClr val="2EF098"/>
              </a:solidFill>
              <a:highlight>
                <a:srgbClr val="FD51FC"/>
              </a:highlight>
            </a:endParaRPr>
          </a:p>
          <a:p>
            <a:pPr indent="0" lvl="0" marL="0" rtl="0" algn="l">
              <a:spcBef>
                <a:spcPts val="1000"/>
              </a:spcBef>
              <a:spcAft>
                <a:spcPts val="1000"/>
              </a:spcAft>
              <a:buNone/>
            </a:pPr>
            <a:r>
              <a:rPr lang="en" sz="4000"/>
              <a:t>then </a:t>
            </a:r>
            <a:r>
              <a:rPr lang="en" sz="4000">
                <a:solidFill>
                  <a:srgbClr val="FD51FC"/>
                </a:solidFill>
                <a:highlight>
                  <a:srgbClr val="9945FF"/>
                </a:highlight>
              </a:rPr>
              <a:t>learn your stack </a:t>
            </a:r>
            <a:endParaRPr sz="4000">
              <a:solidFill>
                <a:srgbClr val="FD51FC"/>
              </a:solidFill>
              <a:highlight>
                <a:srgbClr val="9945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 is “Crypto Twitter (X)” !</a:t>
            </a:r>
            <a:endParaRPr/>
          </a:p>
        </p:txBody>
      </p:sp>
      <p:grpSp>
        <p:nvGrpSpPr>
          <p:cNvPr id="1363" name="Google Shape;1363;p141"/>
          <p:cNvGrpSpPr/>
          <p:nvPr/>
        </p:nvGrpSpPr>
        <p:grpSpPr>
          <a:xfrm>
            <a:off x="3282675" y="1433925"/>
            <a:ext cx="2425200" cy="2059800"/>
            <a:chOff x="2664000" y="1433925"/>
            <a:chExt cx="2425200" cy="2059800"/>
          </a:xfrm>
        </p:grpSpPr>
        <p:sp>
          <p:nvSpPr>
            <p:cNvPr id="1364" name="Google Shape;1364;p141"/>
            <p:cNvSpPr/>
            <p:nvPr/>
          </p:nvSpPr>
          <p:spPr>
            <a:xfrm>
              <a:off x="3127948" y="1433925"/>
              <a:ext cx="1497300" cy="149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5" name="Google Shape;1365;p141"/>
            <p:cNvPicPr preferRelativeResize="0"/>
            <p:nvPr/>
          </p:nvPicPr>
          <p:blipFill>
            <a:blip r:embed="rId3">
              <a:alphaModFix/>
            </a:blip>
            <a:stretch>
              <a:fillRect/>
            </a:stretch>
          </p:blipFill>
          <p:spPr>
            <a:xfrm>
              <a:off x="3254375" y="1560350"/>
              <a:ext cx="1244450" cy="1244450"/>
            </a:xfrm>
            <a:prstGeom prst="rect">
              <a:avLst/>
            </a:prstGeom>
            <a:noFill/>
            <a:ln>
              <a:noFill/>
            </a:ln>
          </p:spPr>
        </p:pic>
        <p:sp>
          <p:nvSpPr>
            <p:cNvPr id="1366" name="Google Shape;1366;p141"/>
            <p:cNvSpPr txBox="1"/>
            <p:nvPr/>
          </p:nvSpPr>
          <p:spPr>
            <a:xfrm>
              <a:off x="2664000" y="3032025"/>
              <a:ext cx="24252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lang="en" sz="1800" u="sng">
                  <a:solidFill>
                    <a:schemeClr val="accent5"/>
                  </a:solidFill>
                  <a:latin typeface="Inter"/>
                  <a:ea typeface="Inter"/>
                  <a:cs typeface="Inter"/>
                  <a:sym typeface="Inter"/>
                  <a:hlinkClick r:id="rId4">
                    <a:extLst>
                      <a:ext uri="{A12FA001-AC4F-418D-AE19-62706E023703}">
                        <ahyp:hlinkClr val="tx"/>
                      </a:ext>
                    </a:extLst>
                  </a:hlinkClick>
                </a:rPr>
                <a:t>Solana Twitter List</a:t>
              </a:r>
              <a:endParaRPr>
                <a:latin typeface="Inter"/>
                <a:ea typeface="Inter"/>
                <a:cs typeface="Inter"/>
                <a:sym typeface="Inter"/>
              </a:endParaRPr>
            </a:p>
          </p:txBody>
        </p:sp>
      </p:grpSp>
      <p:grpSp>
        <p:nvGrpSpPr>
          <p:cNvPr id="1367" name="Google Shape;1367;p141"/>
          <p:cNvGrpSpPr/>
          <p:nvPr/>
        </p:nvGrpSpPr>
        <p:grpSpPr>
          <a:xfrm>
            <a:off x="6428775" y="1433925"/>
            <a:ext cx="2425200" cy="2059800"/>
            <a:chOff x="4423500" y="2323650"/>
            <a:chExt cx="2425200" cy="2059800"/>
          </a:xfrm>
        </p:grpSpPr>
        <p:grpSp>
          <p:nvGrpSpPr>
            <p:cNvPr id="1368" name="Google Shape;1368;p141"/>
            <p:cNvGrpSpPr/>
            <p:nvPr/>
          </p:nvGrpSpPr>
          <p:grpSpPr>
            <a:xfrm>
              <a:off x="4423500" y="2323650"/>
              <a:ext cx="2425200" cy="2059800"/>
              <a:chOff x="2664000" y="1433925"/>
              <a:chExt cx="2425200" cy="2059800"/>
            </a:xfrm>
          </p:grpSpPr>
          <p:sp>
            <p:nvSpPr>
              <p:cNvPr id="1369" name="Google Shape;1369;p141"/>
              <p:cNvSpPr/>
              <p:nvPr/>
            </p:nvSpPr>
            <p:spPr>
              <a:xfrm>
                <a:off x="3127948" y="1433925"/>
                <a:ext cx="1497300" cy="149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1"/>
              <p:cNvSpPr txBox="1"/>
              <p:nvPr/>
            </p:nvSpPr>
            <p:spPr>
              <a:xfrm>
                <a:off x="2664000" y="3032025"/>
                <a:ext cx="24252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lang="en" sz="1800" u="sng">
                    <a:solidFill>
                      <a:schemeClr val="accent5"/>
                    </a:solidFill>
                    <a:latin typeface="Inter"/>
                    <a:ea typeface="Inter"/>
                    <a:cs typeface="Inter"/>
                    <a:sym typeface="Inter"/>
                    <a:hlinkClick r:id="rId5">
                      <a:extLst>
                        <a:ext uri="{A12FA001-AC4F-418D-AE19-62706E023703}">
                          <ahyp:hlinkClr val="tx"/>
                        </a:ext>
                      </a:extLst>
                    </a:hlinkClick>
                  </a:rPr>
                  <a:t>Ogs in Building</a:t>
                </a:r>
                <a:endParaRPr>
                  <a:latin typeface="Inter"/>
                  <a:ea typeface="Inter"/>
                  <a:cs typeface="Inter"/>
                  <a:sym typeface="Inter"/>
                </a:endParaRPr>
              </a:p>
            </p:txBody>
          </p:sp>
        </p:grpSp>
        <p:pic>
          <p:nvPicPr>
            <p:cNvPr id="1371" name="Google Shape;1371;p141"/>
            <p:cNvPicPr preferRelativeResize="0"/>
            <p:nvPr/>
          </p:nvPicPr>
          <p:blipFill>
            <a:blip r:embed="rId6">
              <a:alphaModFix/>
            </a:blip>
            <a:stretch>
              <a:fillRect/>
            </a:stretch>
          </p:blipFill>
          <p:spPr>
            <a:xfrm>
              <a:off x="4982963" y="2416575"/>
              <a:ext cx="1306275" cy="1298075"/>
            </a:xfrm>
            <a:prstGeom prst="rect">
              <a:avLst/>
            </a:prstGeom>
            <a:noFill/>
            <a:ln>
              <a:noFill/>
            </a:ln>
          </p:spPr>
        </p:pic>
      </p:grpSp>
      <p:sp>
        <p:nvSpPr>
          <p:cNvPr id="1372" name="Google Shape;1372;p141"/>
          <p:cNvSpPr txBox="1"/>
          <p:nvPr/>
        </p:nvSpPr>
        <p:spPr>
          <a:xfrm>
            <a:off x="804688" y="3093525"/>
            <a:ext cx="152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Inter"/>
                <a:ea typeface="Inter"/>
                <a:cs typeface="Inter"/>
                <a:sym typeface="Inter"/>
                <a:hlinkClick r:id="rId7"/>
              </a:rPr>
              <a:t>Superteam</a:t>
            </a:r>
            <a:endParaRPr>
              <a:latin typeface="Inter"/>
              <a:ea typeface="Inter"/>
              <a:cs typeface="Inter"/>
              <a:sym typeface="Inter"/>
            </a:endParaRPr>
          </a:p>
        </p:txBody>
      </p:sp>
      <p:pic>
        <p:nvPicPr>
          <p:cNvPr id="1373" name="Google Shape;1373;p141"/>
          <p:cNvPicPr preferRelativeResize="0"/>
          <p:nvPr/>
        </p:nvPicPr>
        <p:blipFill>
          <a:blip r:embed="rId8">
            <a:alphaModFix/>
          </a:blip>
          <a:stretch>
            <a:fillRect/>
          </a:stretch>
        </p:blipFill>
        <p:spPr>
          <a:xfrm>
            <a:off x="899800" y="1571925"/>
            <a:ext cx="1331100" cy="1331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Commit to learn</a:t>
            </a:r>
            <a:endParaRPr/>
          </a:p>
        </p:txBody>
      </p:sp>
      <p:sp>
        <p:nvSpPr>
          <p:cNvPr id="1379" name="Google Shape;1379;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u="sng">
                <a:solidFill>
                  <a:schemeClr val="hlink"/>
                </a:solidFill>
                <a:hlinkClick r:id="rId3"/>
              </a:rPr>
              <a:t>Solana Bootcamp</a:t>
            </a:r>
            <a:endParaRPr/>
          </a:p>
        </p:txBody>
      </p:sp>
      <p:pic>
        <p:nvPicPr>
          <p:cNvPr id="1380" name="Google Shape;1380;p142"/>
          <p:cNvPicPr preferRelativeResize="0"/>
          <p:nvPr/>
        </p:nvPicPr>
        <p:blipFill>
          <a:blip r:embed="rId4">
            <a:alphaModFix/>
          </a:blip>
          <a:stretch>
            <a:fillRect/>
          </a:stretch>
        </p:blipFill>
        <p:spPr>
          <a:xfrm>
            <a:off x="6140425" y="1713300"/>
            <a:ext cx="2487075" cy="2487075"/>
          </a:xfrm>
          <a:prstGeom prst="rect">
            <a:avLst/>
          </a:prstGeom>
          <a:noFill/>
          <a:ln>
            <a:noFill/>
          </a:ln>
        </p:spPr>
      </p:pic>
      <p:pic>
        <p:nvPicPr>
          <p:cNvPr id="1381" name="Google Shape;1381;p142"/>
          <p:cNvPicPr preferRelativeResize="0"/>
          <p:nvPr/>
        </p:nvPicPr>
        <p:blipFill>
          <a:blip r:embed="rId5">
            <a:alphaModFix/>
          </a:blip>
          <a:stretch>
            <a:fillRect/>
          </a:stretch>
        </p:blipFill>
        <p:spPr>
          <a:xfrm>
            <a:off x="379500" y="1713312"/>
            <a:ext cx="3698825" cy="24870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idea list coming from distribution channel</a:t>
            </a:r>
            <a:endParaRPr/>
          </a:p>
        </p:txBody>
      </p:sp>
      <p:sp>
        <p:nvSpPr>
          <p:cNvPr id="1387" name="Google Shape;1387;p143"/>
          <p:cNvSpPr txBox="1"/>
          <p:nvPr>
            <p:ph idx="1" type="body"/>
          </p:nvPr>
        </p:nvSpPr>
        <p:spPr>
          <a:xfrm>
            <a:off x="2526413" y="4071025"/>
            <a:ext cx="3248400" cy="430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000"/>
              </a:spcAft>
              <a:buNone/>
            </a:pPr>
            <a:r>
              <a:rPr lang="en" u="sng">
                <a:solidFill>
                  <a:schemeClr val="hlink"/>
                </a:solidFill>
                <a:hlinkClick r:id="rId3"/>
              </a:rPr>
              <a:t>https://build.superteam.fun/</a:t>
            </a:r>
            <a:r>
              <a:rPr lang="en"/>
              <a:t> </a:t>
            </a:r>
            <a:endParaRPr/>
          </a:p>
        </p:txBody>
      </p:sp>
      <p:pic>
        <p:nvPicPr>
          <p:cNvPr id="1388" name="Google Shape;1388;p143"/>
          <p:cNvPicPr preferRelativeResize="0"/>
          <p:nvPr/>
        </p:nvPicPr>
        <p:blipFill>
          <a:blip r:embed="rId4">
            <a:alphaModFix/>
          </a:blip>
          <a:stretch>
            <a:fillRect/>
          </a:stretch>
        </p:blipFill>
        <p:spPr>
          <a:xfrm>
            <a:off x="1482935" y="1225725"/>
            <a:ext cx="5335373" cy="27041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en"/>
              <a:t>Practise</a:t>
            </a:r>
            <a:endParaRPr/>
          </a:p>
        </p:txBody>
      </p:sp>
      <p:sp>
        <p:nvSpPr>
          <p:cNvPr id="1394" name="Google Shape;1394;p144"/>
          <p:cNvSpPr txBox="1"/>
          <p:nvPr>
            <p:ph idx="1" type="body"/>
          </p:nvPr>
        </p:nvSpPr>
        <p:spPr>
          <a:xfrm>
            <a:off x="311700" y="1152475"/>
            <a:ext cx="56103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Download</a:t>
            </a:r>
            <a:r>
              <a:rPr lang="en"/>
              <a:t> </a:t>
            </a:r>
            <a:r>
              <a:rPr lang="en" u="sng">
                <a:solidFill>
                  <a:schemeClr val="hlink"/>
                </a:solidFill>
                <a:hlinkClick r:id="rId3"/>
              </a:rPr>
              <a:t>Solflare</a:t>
            </a:r>
            <a:endParaRPr/>
          </a:p>
          <a:p>
            <a:pPr indent="-342900" lvl="0" marL="457200" rtl="0" algn="l">
              <a:lnSpc>
                <a:spcPct val="150000"/>
              </a:lnSpc>
              <a:spcBef>
                <a:spcPts val="0"/>
              </a:spcBef>
              <a:spcAft>
                <a:spcPts val="0"/>
              </a:spcAft>
              <a:buSzPts val="1800"/>
              <a:buChar char="-"/>
            </a:pPr>
            <a:r>
              <a:rPr lang="en"/>
              <a:t>Create new account</a:t>
            </a:r>
            <a:endParaRPr/>
          </a:p>
          <a:p>
            <a:pPr indent="-342900" lvl="0" marL="457200" rtl="0" algn="l">
              <a:lnSpc>
                <a:spcPct val="150000"/>
              </a:lnSpc>
              <a:spcBef>
                <a:spcPts val="0"/>
              </a:spcBef>
              <a:spcAft>
                <a:spcPts val="0"/>
              </a:spcAft>
              <a:buSzPts val="1800"/>
              <a:buChar char="-"/>
            </a:pPr>
            <a:r>
              <a:rPr lang="en"/>
              <a:t>Tweet: “Today, I get started with #solana through @SuperteamUK [wallet address]”</a:t>
            </a:r>
            <a:endParaRPr/>
          </a:p>
          <a:p>
            <a:pPr indent="-342900" lvl="0" marL="457200" rtl="0" algn="l">
              <a:lnSpc>
                <a:spcPct val="150000"/>
              </a:lnSpc>
              <a:spcBef>
                <a:spcPts val="0"/>
              </a:spcBef>
              <a:spcAft>
                <a:spcPts val="0"/>
              </a:spcAft>
              <a:buSzPts val="1800"/>
              <a:buChar char="-"/>
            </a:pPr>
            <a:r>
              <a:rPr lang="en"/>
              <a:t>I will airdrop to 10 first tweets</a:t>
            </a:r>
            <a:endParaRPr/>
          </a:p>
        </p:txBody>
      </p:sp>
      <p:sp>
        <p:nvSpPr>
          <p:cNvPr id="1395" name="Google Shape;1395;p144"/>
          <p:cNvSpPr/>
          <p:nvPr/>
        </p:nvSpPr>
        <p:spPr>
          <a:xfrm>
            <a:off x="6178118" y="1133150"/>
            <a:ext cx="2266200" cy="2266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144"/>
          <p:cNvPicPr preferRelativeResize="0"/>
          <p:nvPr/>
        </p:nvPicPr>
        <p:blipFill>
          <a:blip r:embed="rId4">
            <a:alphaModFix/>
          </a:blip>
          <a:stretch>
            <a:fillRect/>
          </a:stretch>
        </p:blipFill>
        <p:spPr>
          <a:xfrm>
            <a:off x="6394052" y="1324962"/>
            <a:ext cx="1834325" cy="18825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4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D51FC"/>
                </a:solidFill>
              </a:rPr>
              <a:t>Q&amp;A</a:t>
            </a:r>
            <a:endParaRPr>
              <a:solidFill>
                <a:srgbClr val="FD51FC"/>
              </a:solidFill>
            </a:endParaRPr>
          </a:p>
          <a:p>
            <a:pPr indent="0" lvl="0" marL="0" rtl="0" algn="l">
              <a:spcBef>
                <a:spcPts val="0"/>
              </a:spcBef>
              <a:spcAft>
                <a:spcPts val="0"/>
              </a:spcAft>
              <a:buNone/>
            </a:pPr>
            <a:r>
              <a:rPr lang="en" sz="1600">
                <a:solidFill>
                  <a:srgbClr val="FD51FC"/>
                </a:solidFill>
              </a:rPr>
              <a:t> </a:t>
            </a:r>
            <a:r>
              <a:rPr lang="en" sz="1600">
                <a:solidFill>
                  <a:srgbClr val="2EF098"/>
                </a:solidFill>
              </a:rPr>
              <a:t>Airdrop time !</a:t>
            </a:r>
            <a:endParaRPr sz="1600">
              <a:solidFill>
                <a:srgbClr val="2EF098"/>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Economical incentive to run a node validator</a:t>
            </a:r>
            <a:endParaRPr/>
          </a:p>
        </p:txBody>
      </p:sp>
      <p:sp>
        <p:nvSpPr>
          <p:cNvPr id="1407" name="Google Shape;1407;p146"/>
          <p:cNvSpPr txBox="1"/>
          <p:nvPr>
            <p:ph idx="1" type="body"/>
          </p:nvPr>
        </p:nvSpPr>
        <p:spPr>
          <a:xfrm>
            <a:off x="311700" y="1152475"/>
            <a:ext cx="8520600" cy="32322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Network Token as “gas fee”</a:t>
            </a:r>
            <a:endParaRPr/>
          </a:p>
          <a:p>
            <a:pPr indent="0" lvl="0" marL="457200" rtl="0" algn="l">
              <a:lnSpc>
                <a:spcPct val="150000"/>
              </a:lnSpc>
              <a:spcBef>
                <a:spcPts val="1000"/>
              </a:spcBef>
              <a:spcAft>
                <a:spcPts val="0"/>
              </a:spcAft>
              <a:buNone/>
            </a:pPr>
            <a:r>
              <a:rPr lang="en"/>
              <a:t>BitCoin - BTC, Ethereum - ETH, Solana - SOL</a:t>
            </a:r>
            <a:endParaRPr/>
          </a:p>
          <a:p>
            <a:pPr indent="-342900" lvl="0" marL="457200" rtl="0" algn="l">
              <a:lnSpc>
                <a:spcPct val="150000"/>
              </a:lnSpc>
              <a:spcBef>
                <a:spcPts val="1000"/>
              </a:spcBef>
              <a:spcAft>
                <a:spcPts val="0"/>
              </a:spcAft>
              <a:buSzPts val="1800"/>
              <a:buChar char="-"/>
            </a:pPr>
            <a:r>
              <a:rPr lang="en"/>
              <a:t>Fiat as “gas fee”</a:t>
            </a:r>
            <a:endParaRPr/>
          </a:p>
          <a:p>
            <a:pPr indent="0" lvl="0" marL="457200" rtl="0" algn="l">
              <a:lnSpc>
                <a:spcPct val="150000"/>
              </a:lnSpc>
              <a:spcBef>
                <a:spcPts val="1000"/>
              </a:spcBef>
              <a:spcAft>
                <a:spcPts val="1000"/>
              </a:spcAft>
              <a:buNone/>
            </a:pPr>
            <a:r>
              <a:rPr lang="en"/>
              <a:t>ICP - Fiat (IMF’s </a:t>
            </a:r>
            <a:r>
              <a:rPr lang="en" u="sng">
                <a:solidFill>
                  <a:schemeClr val="hlink"/>
                </a:solidFill>
                <a:hlinkClick r:id="rId3"/>
              </a:rPr>
              <a:t>Special Drawing Right</a:t>
            </a:r>
            <a:r>
              <a:rPr lang="en"/>
              <a:t>, a basket of fiat)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Consensus</a:t>
            </a:r>
            <a:r>
              <a:rPr lang="en"/>
              <a:t> mechanism</a:t>
            </a:r>
            <a:endParaRPr/>
          </a:p>
        </p:txBody>
      </p:sp>
      <p:sp>
        <p:nvSpPr>
          <p:cNvPr id="1413" name="Google Shape;1413;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Each blockchain design their own consensus mechanism</a:t>
            </a:r>
            <a:br>
              <a:rPr lang="en"/>
            </a:br>
            <a:r>
              <a:rPr lang="en" u="sng"/>
              <a:t>E.g:</a:t>
            </a:r>
            <a:r>
              <a:rPr lang="en"/>
              <a:t> Avalance </a:t>
            </a:r>
            <a:r>
              <a:rPr lang="en" u="sng">
                <a:solidFill>
                  <a:schemeClr val="hlink"/>
                </a:solidFill>
                <a:hlinkClick r:id="rId3"/>
              </a:rPr>
              <a:t>Snowflake</a:t>
            </a:r>
            <a:r>
              <a:rPr lang="en"/>
              <a:t>, </a:t>
            </a:r>
            <a:r>
              <a:rPr lang="en" u="sng">
                <a:solidFill>
                  <a:schemeClr val="hlink"/>
                </a:solidFill>
                <a:hlinkClick r:id="rId4"/>
              </a:rPr>
              <a:t>Cosmos</a:t>
            </a:r>
            <a:r>
              <a:rPr lang="en"/>
              <a:t>, Bitcoin’s Proof of Work, Proof of Stake, etc.</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What is network finality (aka: consensus finality)</a:t>
            </a:r>
            <a:endParaRPr/>
          </a:p>
          <a:p>
            <a:pPr indent="-342900" lvl="0" marL="457200" rtl="0" algn="l">
              <a:spcBef>
                <a:spcPts val="1000"/>
              </a:spcBef>
              <a:spcAft>
                <a:spcPts val="0"/>
              </a:spcAft>
              <a:buSzPts val="1800"/>
              <a:buChar char="-"/>
            </a:pPr>
            <a:r>
              <a:rPr lang="en"/>
              <a:t>Bitcoin, Etherem, Solana, …: it is non-deterministic, but after few minutes to seconds, it is superhard to revert the network state</a:t>
            </a:r>
            <a:endParaRPr/>
          </a:p>
          <a:p>
            <a:pPr indent="-342900" lvl="0" marL="457200" rtl="0" algn="l">
              <a:spcBef>
                <a:spcPts val="0"/>
              </a:spcBef>
              <a:spcAft>
                <a:spcPts val="0"/>
              </a:spcAft>
              <a:buSzPts val="1800"/>
              <a:buChar char="-"/>
            </a:pPr>
            <a:r>
              <a:rPr lang="en"/>
              <a:t>Với Cosmos, SUI, Aptos, …: Deterministic after a block is produced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4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D51FC"/>
                </a:solidFill>
              </a:rPr>
              <a:t>A brief history on Blockchain</a:t>
            </a:r>
            <a:endParaRPr>
              <a:solidFill>
                <a:srgbClr val="FD51F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05"/>
          <p:cNvSpPr txBox="1"/>
          <p:nvPr>
            <p:ph type="title"/>
          </p:nvPr>
        </p:nvSpPr>
        <p:spPr>
          <a:xfrm>
            <a:off x="490250" y="450150"/>
            <a:ext cx="749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is your expectation from this workshop?</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a:t>
            </a:r>
            <a:endParaRPr/>
          </a:p>
        </p:txBody>
      </p:sp>
      <p:sp>
        <p:nvSpPr>
          <p:cNvPr id="1428" name="Google Shape;1428;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u="sng">
                <a:solidFill>
                  <a:schemeClr val="hlink"/>
                </a:solidFill>
                <a:hlinkClick r:id="rId3"/>
              </a:rPr>
              <a:t>BitCoin (2009)</a:t>
            </a:r>
            <a:endParaRPr/>
          </a:p>
          <a:p>
            <a:pPr indent="-342900" lvl="0" marL="457200" rtl="0" algn="l">
              <a:lnSpc>
                <a:spcPct val="150000"/>
              </a:lnSpc>
              <a:spcBef>
                <a:spcPts val="0"/>
              </a:spcBef>
              <a:spcAft>
                <a:spcPts val="0"/>
              </a:spcAft>
              <a:buSzPts val="1800"/>
              <a:buChar char="-"/>
            </a:pPr>
            <a:r>
              <a:rPr lang="en"/>
              <a:t>Cross border payment</a:t>
            </a:r>
            <a:endParaRPr/>
          </a:p>
          <a:p>
            <a:pPr indent="-342900" lvl="0" marL="457200" rtl="0" algn="l">
              <a:lnSpc>
                <a:spcPct val="150000"/>
              </a:lnSpc>
              <a:spcBef>
                <a:spcPts val="0"/>
              </a:spcBef>
              <a:spcAft>
                <a:spcPts val="0"/>
              </a:spcAft>
              <a:buSzPts val="1800"/>
              <a:buChar char="-"/>
            </a:pPr>
            <a:r>
              <a:rPr lang="en"/>
              <a:t>It is not design for other job (than payment)!</a:t>
            </a:r>
            <a:endParaRPr/>
          </a:p>
          <a:p>
            <a:pPr indent="-342900" lvl="0" marL="457200" rtl="0" algn="l">
              <a:lnSpc>
                <a:spcPct val="150000"/>
              </a:lnSpc>
              <a:spcBef>
                <a:spcPts val="0"/>
              </a:spcBef>
              <a:spcAft>
                <a:spcPts val="0"/>
              </a:spcAft>
              <a:buSzPts val="1800"/>
              <a:buAutoNum type="arabicPeriod"/>
            </a:pPr>
            <a:r>
              <a:rPr lang="en" u="sng">
                <a:solidFill>
                  <a:schemeClr val="hlink"/>
                </a:solidFill>
                <a:hlinkClick r:id="rId4"/>
              </a:rPr>
              <a:t>Ethereum (2015)</a:t>
            </a:r>
            <a:endParaRPr/>
          </a:p>
          <a:p>
            <a:pPr indent="-342900" lvl="0" marL="457200" rtl="0" algn="l">
              <a:lnSpc>
                <a:spcPct val="150000"/>
              </a:lnSpc>
              <a:spcBef>
                <a:spcPts val="0"/>
              </a:spcBef>
              <a:spcAft>
                <a:spcPts val="0"/>
              </a:spcAft>
              <a:buSzPts val="1800"/>
              <a:buChar char="-"/>
            </a:pPr>
            <a:r>
              <a:rPr lang="en"/>
              <a:t>1st D</a:t>
            </a:r>
            <a:r>
              <a:rPr lang="en"/>
              <a:t>ecentralized Operating System</a:t>
            </a:r>
            <a:endParaRPr/>
          </a:p>
          <a:p>
            <a:pPr indent="-342900" lvl="0" marL="457200" rtl="0" algn="l">
              <a:lnSpc>
                <a:spcPct val="150000"/>
              </a:lnSpc>
              <a:spcBef>
                <a:spcPts val="0"/>
              </a:spcBef>
              <a:spcAft>
                <a:spcPts val="0"/>
              </a:spcAft>
              <a:buSzPts val="1800"/>
              <a:buChar char="-"/>
            </a:pPr>
            <a:r>
              <a:rPr lang="en"/>
              <a:t>Sequential super computer</a:t>
            </a:r>
            <a:endParaRPr/>
          </a:p>
          <a:p>
            <a:pPr indent="-342900" lvl="0" marL="457200" rtl="0" algn="l">
              <a:lnSpc>
                <a:spcPct val="150000"/>
              </a:lnSpc>
              <a:spcBef>
                <a:spcPts val="0"/>
              </a:spcBef>
              <a:spcAft>
                <a:spcPts val="0"/>
              </a:spcAft>
              <a:buSzPts val="1800"/>
              <a:buChar char="-"/>
            </a:pPr>
            <a:r>
              <a:rPr lang="en"/>
              <a:t>Found product market fit in Finance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a:t>
            </a:r>
            <a:r>
              <a:rPr lang="en"/>
              <a:t> (cont.)</a:t>
            </a:r>
            <a:endParaRPr/>
          </a:p>
        </p:txBody>
      </p:sp>
      <p:sp>
        <p:nvSpPr>
          <p:cNvPr id="1434" name="Google Shape;1434;p151"/>
          <p:cNvSpPr txBox="1"/>
          <p:nvPr>
            <p:ph idx="1" type="body"/>
          </p:nvPr>
        </p:nvSpPr>
        <p:spPr>
          <a:xfrm>
            <a:off x="311700" y="1152475"/>
            <a:ext cx="8520600" cy="34164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startAt="3"/>
            </a:pPr>
            <a:r>
              <a:rPr lang="en" u="sng">
                <a:solidFill>
                  <a:schemeClr val="hlink"/>
                </a:solidFill>
                <a:hlinkClick r:id="rId3"/>
              </a:rPr>
              <a:t>Solana</a:t>
            </a:r>
            <a:r>
              <a:rPr lang="en" u="sng">
                <a:solidFill>
                  <a:schemeClr val="hlink"/>
                </a:solidFill>
                <a:hlinkClick r:id="rId4"/>
              </a:rPr>
              <a:t> (2020)</a:t>
            </a:r>
            <a:endParaRPr/>
          </a:p>
          <a:p>
            <a:pPr indent="-342900" lvl="0" marL="457200" rtl="0" algn="l">
              <a:lnSpc>
                <a:spcPct val="150000"/>
              </a:lnSpc>
              <a:spcBef>
                <a:spcPts val="0"/>
              </a:spcBef>
              <a:spcAft>
                <a:spcPts val="0"/>
              </a:spcAft>
              <a:buSzPts val="1800"/>
              <a:buChar char="-"/>
            </a:pPr>
            <a:r>
              <a:rPr lang="en"/>
              <a:t>Parallel </a:t>
            </a:r>
            <a:r>
              <a:rPr lang="en"/>
              <a:t>supercomputer</a:t>
            </a:r>
            <a:endParaRPr/>
          </a:p>
          <a:p>
            <a:pPr indent="-342900" lvl="0" marL="457200" rtl="0" algn="l">
              <a:lnSpc>
                <a:spcPct val="150000"/>
              </a:lnSpc>
              <a:spcBef>
                <a:spcPts val="0"/>
              </a:spcBef>
              <a:spcAft>
                <a:spcPts val="0"/>
              </a:spcAft>
              <a:buSzPts val="1800"/>
              <a:buChar char="-"/>
            </a:pPr>
            <a:r>
              <a:rPr lang="en"/>
              <a:t>Great for consumer app</a:t>
            </a:r>
            <a:endParaRPr/>
          </a:p>
          <a:p>
            <a:pPr indent="-342900" lvl="0" marL="457200" rtl="0" algn="l">
              <a:lnSpc>
                <a:spcPct val="150000"/>
              </a:lnSpc>
              <a:spcBef>
                <a:spcPts val="0"/>
              </a:spcBef>
              <a:spcAft>
                <a:spcPts val="0"/>
              </a:spcAft>
              <a:buSzPts val="1800"/>
              <a:buAutoNum type="arabicPeriod" startAt="3"/>
            </a:pPr>
            <a:r>
              <a:rPr lang="en" u="sng">
                <a:solidFill>
                  <a:schemeClr val="hlink"/>
                </a:solidFill>
                <a:hlinkClick r:id="rId5"/>
              </a:rPr>
              <a:t>Cosmos SDK (2018)</a:t>
            </a:r>
            <a:endParaRPr/>
          </a:p>
          <a:p>
            <a:pPr indent="-342900" lvl="0" marL="457200" rtl="0" algn="l">
              <a:lnSpc>
                <a:spcPct val="150000"/>
              </a:lnSpc>
              <a:spcBef>
                <a:spcPts val="0"/>
              </a:spcBef>
              <a:spcAft>
                <a:spcPts val="0"/>
              </a:spcAft>
              <a:buSzPts val="1800"/>
              <a:buChar char="-"/>
            </a:pPr>
            <a:r>
              <a:rPr lang="en"/>
              <a:t>Getting popular after 2020-2021</a:t>
            </a:r>
            <a:endParaRPr/>
          </a:p>
          <a:p>
            <a:pPr indent="-342900" lvl="0" marL="457200" rtl="0" algn="l">
              <a:lnSpc>
                <a:spcPct val="150000"/>
              </a:lnSpc>
              <a:spcBef>
                <a:spcPts val="0"/>
              </a:spcBef>
              <a:spcAft>
                <a:spcPts val="0"/>
              </a:spcAft>
              <a:buSzPts val="1800"/>
              <a:buChar char="-"/>
            </a:pPr>
            <a:r>
              <a:rPr lang="en"/>
              <a:t>This NOT A BLOCKCHAIN NETWORK, this is an open-source. Use it to build your own blockchain network</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53"/>
          <p:cNvSpPr txBox="1"/>
          <p:nvPr>
            <p:ph type="title"/>
          </p:nvPr>
        </p:nvSpPr>
        <p:spPr>
          <a:xfrm>
            <a:off x="490250" y="450150"/>
            <a:ext cx="7526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D51FC"/>
                </a:solidFill>
              </a:rPr>
              <a:t>Solana Development</a:t>
            </a:r>
            <a:endParaRPr>
              <a:solidFill>
                <a:srgbClr val="FD51FC"/>
              </a:solidFill>
            </a:endParaRPr>
          </a:p>
          <a:p>
            <a:pPr indent="0" lvl="0" marL="0" rtl="0" algn="l">
              <a:spcBef>
                <a:spcPts val="0"/>
              </a:spcBef>
              <a:spcAft>
                <a:spcPts val="0"/>
              </a:spcAft>
              <a:buNone/>
            </a:pPr>
            <a:r>
              <a:t/>
            </a:r>
            <a:endParaRPr>
              <a:solidFill>
                <a:srgbClr val="FD51FC"/>
              </a:solidFill>
            </a:endParaRPr>
          </a:p>
          <a:p>
            <a:pPr indent="0" lvl="0" marL="0" rtl="0" algn="l">
              <a:spcBef>
                <a:spcPts val="0"/>
              </a:spcBef>
              <a:spcAft>
                <a:spcPts val="0"/>
              </a:spcAft>
              <a:buNone/>
            </a:pPr>
            <a:r>
              <a:rPr lang="en" sz="1800">
                <a:solidFill>
                  <a:srgbClr val="9945FF"/>
                </a:solidFill>
              </a:rPr>
              <a:t>@0xk2_</a:t>
            </a:r>
            <a:endParaRPr sz="1800">
              <a:solidFill>
                <a:srgbClr val="9945FF"/>
              </a:solidFill>
            </a:endParaRPr>
          </a:p>
          <a:p>
            <a:pPr indent="0" lvl="0" marL="0" rtl="0" algn="l">
              <a:spcBef>
                <a:spcPts val="0"/>
              </a:spcBef>
              <a:spcAft>
                <a:spcPts val="0"/>
              </a:spcAft>
              <a:buNone/>
            </a:pPr>
            <a:r>
              <a:rPr lang="en" sz="1800">
                <a:solidFill>
                  <a:srgbClr val="14F195"/>
                </a:solidFill>
              </a:rPr>
              <a:t>#Javascript </a:t>
            </a:r>
            <a:br>
              <a:rPr lang="en" sz="1800">
                <a:solidFill>
                  <a:srgbClr val="14F195"/>
                </a:solidFill>
              </a:rPr>
            </a:br>
            <a:r>
              <a:rPr lang="en" sz="1800">
                <a:solidFill>
                  <a:srgbClr val="14F195"/>
                </a:solidFill>
              </a:rPr>
              <a:t>#Rust #Anchor</a:t>
            </a:r>
            <a:endParaRPr sz="1800">
              <a:solidFill>
                <a:srgbClr val="14F195"/>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learn Blockchain Development?</a:t>
            </a:r>
            <a:endParaRPr/>
          </a:p>
        </p:txBody>
      </p:sp>
      <p:sp>
        <p:nvSpPr>
          <p:cNvPr id="1449" name="Google Shape;1449;p154"/>
          <p:cNvSpPr txBox="1"/>
          <p:nvPr>
            <p:ph idx="1" type="body"/>
          </p:nvPr>
        </p:nvSpPr>
        <p:spPr>
          <a:xfrm>
            <a:off x="311700" y="10762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Official document</a:t>
            </a:r>
            <a:endParaRPr/>
          </a:p>
          <a:p>
            <a:pPr indent="-317500" lvl="1" marL="914400" rtl="0" algn="l">
              <a:lnSpc>
                <a:spcPct val="150000"/>
              </a:lnSpc>
              <a:spcBef>
                <a:spcPts val="0"/>
              </a:spcBef>
              <a:spcAft>
                <a:spcPts val="0"/>
              </a:spcAft>
              <a:buSzPts val="1400"/>
              <a:buChar char="○"/>
            </a:pPr>
            <a:r>
              <a:rPr lang="en" u="sng">
                <a:solidFill>
                  <a:schemeClr val="hlink"/>
                </a:solidFill>
                <a:hlinkClick r:id="rId3"/>
              </a:rPr>
              <a:t>https://docs.solana.com/</a:t>
            </a:r>
            <a:endParaRPr/>
          </a:p>
          <a:p>
            <a:pPr indent="-317500" lvl="1" marL="914400" rtl="0" algn="l">
              <a:lnSpc>
                <a:spcPct val="150000"/>
              </a:lnSpc>
              <a:spcBef>
                <a:spcPts val="0"/>
              </a:spcBef>
              <a:spcAft>
                <a:spcPts val="0"/>
              </a:spcAft>
              <a:buSzPts val="1400"/>
              <a:buChar char="○"/>
            </a:pPr>
            <a:r>
              <a:rPr lang="en" u="sng">
                <a:solidFill>
                  <a:schemeClr val="hlink"/>
                </a:solidFill>
                <a:hlinkClick r:id="rId4"/>
              </a:rPr>
              <a:t>https://www.anchor-lang.com/</a:t>
            </a:r>
            <a:endParaRPr/>
          </a:p>
          <a:p>
            <a:pPr indent="-342900" lvl="0" marL="457200" rtl="0" algn="l">
              <a:lnSpc>
                <a:spcPct val="150000"/>
              </a:lnSpc>
              <a:spcBef>
                <a:spcPts val="0"/>
              </a:spcBef>
              <a:spcAft>
                <a:spcPts val="0"/>
              </a:spcAft>
              <a:buSzPts val="1800"/>
              <a:buChar char="●"/>
            </a:pPr>
            <a:r>
              <a:rPr lang="en"/>
              <a:t>Courses:</a:t>
            </a:r>
            <a:endParaRPr/>
          </a:p>
          <a:p>
            <a:pPr indent="-317500" lvl="1" marL="914400" rtl="0" algn="l">
              <a:lnSpc>
                <a:spcPct val="150000"/>
              </a:lnSpc>
              <a:spcBef>
                <a:spcPts val="0"/>
              </a:spcBef>
              <a:spcAft>
                <a:spcPts val="0"/>
              </a:spcAft>
              <a:buSzPts val="1400"/>
              <a:buChar char="○"/>
            </a:pPr>
            <a:r>
              <a:rPr lang="en" u="sng">
                <a:solidFill>
                  <a:schemeClr val="hlink"/>
                </a:solidFill>
                <a:hlinkClick r:id="rId5"/>
              </a:rPr>
              <a:t>https://buildspace.so/builds/solana-web3-app</a:t>
            </a:r>
            <a:endParaRPr/>
          </a:p>
          <a:p>
            <a:pPr indent="-317500" lvl="1" marL="914400" rtl="0" algn="l">
              <a:lnSpc>
                <a:spcPct val="150000"/>
              </a:lnSpc>
              <a:spcBef>
                <a:spcPts val="0"/>
              </a:spcBef>
              <a:spcAft>
                <a:spcPts val="0"/>
              </a:spcAft>
              <a:buSzPts val="1400"/>
              <a:buChar char="○"/>
            </a:pPr>
            <a:r>
              <a:rPr lang="en" u="sng">
                <a:solidFill>
                  <a:schemeClr val="hlink"/>
                </a:solidFill>
                <a:hlinkClick r:id="rId6"/>
              </a:rPr>
              <a:t>https://buildspace.so/p/solana-core</a:t>
            </a:r>
            <a:endParaRPr/>
          </a:p>
          <a:p>
            <a:pPr indent="-317500" lvl="1" marL="914400" rtl="0" algn="l">
              <a:lnSpc>
                <a:spcPct val="150000"/>
              </a:lnSpc>
              <a:spcBef>
                <a:spcPts val="0"/>
              </a:spcBef>
              <a:spcAft>
                <a:spcPts val="0"/>
              </a:spcAft>
              <a:buSzPts val="1400"/>
              <a:buChar char="○"/>
            </a:pPr>
            <a:r>
              <a:rPr lang="en" u="sng">
                <a:solidFill>
                  <a:schemeClr val="hlink"/>
                </a:solidFill>
                <a:hlinkClick r:id="rId7"/>
              </a:rPr>
              <a:t>https://www.soldev.app/course</a:t>
            </a:r>
            <a:endParaRPr/>
          </a:p>
          <a:p>
            <a:pPr indent="-342900" lvl="0" marL="457200" rtl="0" algn="l">
              <a:lnSpc>
                <a:spcPct val="150000"/>
              </a:lnSpc>
              <a:spcBef>
                <a:spcPts val="0"/>
              </a:spcBef>
              <a:spcAft>
                <a:spcPts val="0"/>
              </a:spcAft>
              <a:buSzPts val="1800"/>
              <a:buChar char="●"/>
            </a:pPr>
            <a:r>
              <a:rPr lang="en"/>
              <a:t>Twitter Crypto</a:t>
            </a:r>
            <a:endParaRPr/>
          </a:p>
          <a:p>
            <a:pPr indent="-317500" lvl="1" marL="914400" rtl="0" algn="l">
              <a:lnSpc>
                <a:spcPct val="150000"/>
              </a:lnSpc>
              <a:spcBef>
                <a:spcPts val="0"/>
              </a:spcBef>
              <a:spcAft>
                <a:spcPts val="0"/>
              </a:spcAft>
              <a:buSzPts val="1400"/>
              <a:buChar char="○"/>
            </a:pPr>
            <a:r>
              <a:rPr lang="en" u="sng">
                <a:solidFill>
                  <a:schemeClr val="hlink"/>
                </a:solidFill>
                <a:hlinkClick r:id="rId8"/>
              </a:rPr>
              <a:t>https://twitter.com/i/lists/1520699027314343936</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Solana sensei</a:t>
            </a:r>
            <a:endParaRPr/>
          </a:p>
        </p:txBody>
      </p:sp>
      <p:pic>
        <p:nvPicPr>
          <p:cNvPr id="1455" name="Google Shape;1455;p155"/>
          <p:cNvPicPr preferRelativeResize="0"/>
          <p:nvPr/>
        </p:nvPicPr>
        <p:blipFill>
          <a:blip r:embed="rId3">
            <a:alphaModFix/>
          </a:blip>
          <a:stretch>
            <a:fillRect/>
          </a:stretch>
        </p:blipFill>
        <p:spPr>
          <a:xfrm>
            <a:off x="421250" y="1203369"/>
            <a:ext cx="1389900" cy="1389900"/>
          </a:xfrm>
          <a:prstGeom prst="ellipse">
            <a:avLst/>
          </a:prstGeom>
          <a:noFill/>
          <a:ln>
            <a:noFill/>
          </a:ln>
        </p:spPr>
      </p:pic>
      <p:sp>
        <p:nvSpPr>
          <p:cNvPr id="1456" name="Google Shape;1456;p155"/>
          <p:cNvSpPr txBox="1"/>
          <p:nvPr/>
        </p:nvSpPr>
        <p:spPr>
          <a:xfrm>
            <a:off x="311700" y="2593269"/>
            <a:ext cx="149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Inter"/>
                <a:ea typeface="Inter"/>
                <a:cs typeface="Inter"/>
                <a:sym typeface="Inter"/>
              </a:rPr>
              <a:t>0xMert_</a:t>
            </a:r>
            <a:endParaRPr sz="1600">
              <a:solidFill>
                <a:schemeClr val="lt1"/>
              </a:solidFill>
              <a:latin typeface="Inter"/>
              <a:ea typeface="Inter"/>
              <a:cs typeface="Inter"/>
              <a:sym typeface="Inter"/>
            </a:endParaRPr>
          </a:p>
        </p:txBody>
      </p:sp>
      <p:pic>
        <p:nvPicPr>
          <p:cNvPr id="1457" name="Google Shape;1457;p155"/>
          <p:cNvPicPr preferRelativeResize="0"/>
          <p:nvPr/>
        </p:nvPicPr>
        <p:blipFill>
          <a:blip r:embed="rId4">
            <a:alphaModFix/>
          </a:blip>
          <a:stretch>
            <a:fillRect/>
          </a:stretch>
        </p:blipFill>
        <p:spPr>
          <a:xfrm>
            <a:off x="5785475" y="1203375"/>
            <a:ext cx="1138400" cy="1138400"/>
          </a:xfrm>
          <a:prstGeom prst="rect">
            <a:avLst/>
          </a:prstGeom>
          <a:noFill/>
          <a:ln>
            <a:noFill/>
          </a:ln>
        </p:spPr>
      </p:pic>
      <p:sp>
        <p:nvSpPr>
          <p:cNvPr id="1458" name="Google Shape;1458;p155"/>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https://github.com/helius-labs/solana-awesome?tab=readme-ov-file</a:t>
            </a:r>
            <a:endParaRPr/>
          </a:p>
        </p:txBody>
      </p:sp>
      <p:sp>
        <p:nvSpPr>
          <p:cNvPr id="1459" name="Google Shape;1459;p155"/>
          <p:cNvSpPr txBox="1"/>
          <p:nvPr/>
        </p:nvSpPr>
        <p:spPr>
          <a:xfrm>
            <a:off x="5634675" y="2460925"/>
            <a:ext cx="144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Helius-lab Solana awesome</a:t>
            </a:r>
            <a:endParaRPr sz="1100">
              <a:solidFill>
                <a:schemeClr val="lt1"/>
              </a:solidFill>
              <a:latin typeface="Inter"/>
              <a:ea typeface="Inter"/>
              <a:cs typeface="Inter"/>
              <a:sym typeface="Inter"/>
            </a:endParaRPr>
          </a:p>
        </p:txBody>
      </p:sp>
      <p:pic>
        <p:nvPicPr>
          <p:cNvPr id="1460" name="Google Shape;1460;p155"/>
          <p:cNvPicPr preferRelativeResize="0"/>
          <p:nvPr/>
        </p:nvPicPr>
        <p:blipFill>
          <a:blip r:embed="rId5">
            <a:alphaModFix/>
          </a:blip>
          <a:stretch>
            <a:fillRect/>
          </a:stretch>
        </p:blipFill>
        <p:spPr>
          <a:xfrm>
            <a:off x="2025650" y="1202619"/>
            <a:ext cx="1389900" cy="1389900"/>
          </a:xfrm>
          <a:prstGeom prst="ellipse">
            <a:avLst/>
          </a:prstGeom>
          <a:noFill/>
          <a:ln>
            <a:noFill/>
          </a:ln>
        </p:spPr>
      </p:pic>
      <p:sp>
        <p:nvSpPr>
          <p:cNvPr id="1461" name="Google Shape;1461;p155"/>
          <p:cNvSpPr txBox="1"/>
          <p:nvPr/>
        </p:nvSpPr>
        <p:spPr>
          <a:xfrm>
            <a:off x="2025650" y="2593269"/>
            <a:ext cx="149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codinpsycho</a:t>
            </a:r>
            <a:endParaRPr sz="1600">
              <a:solidFill>
                <a:schemeClr val="lt1"/>
              </a:solidFill>
              <a:latin typeface="Inter"/>
              <a:ea typeface="Inter"/>
              <a:cs typeface="Inter"/>
              <a:sym typeface="Inter"/>
            </a:endParaRPr>
          </a:p>
        </p:txBody>
      </p:sp>
      <p:pic>
        <p:nvPicPr>
          <p:cNvPr id="1462" name="Google Shape;1462;p155"/>
          <p:cNvPicPr preferRelativeResize="0"/>
          <p:nvPr/>
        </p:nvPicPr>
        <p:blipFill>
          <a:blip r:embed="rId6">
            <a:alphaModFix/>
          </a:blip>
          <a:stretch>
            <a:fillRect/>
          </a:stretch>
        </p:blipFill>
        <p:spPr>
          <a:xfrm>
            <a:off x="7377875" y="1203375"/>
            <a:ext cx="1138400" cy="1138400"/>
          </a:xfrm>
          <a:prstGeom prst="rect">
            <a:avLst/>
          </a:prstGeom>
          <a:noFill/>
          <a:ln>
            <a:noFill/>
          </a:ln>
        </p:spPr>
      </p:pic>
      <p:sp>
        <p:nvSpPr>
          <p:cNvPr id="1463" name="Google Shape;1463;p155"/>
          <p:cNvSpPr txBox="1"/>
          <p:nvPr/>
        </p:nvSpPr>
        <p:spPr>
          <a:xfrm>
            <a:off x="7314200" y="2460925"/>
            <a:ext cx="138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Solandy Youtube</a:t>
            </a:r>
            <a:endParaRPr sz="1100">
              <a:solidFill>
                <a:schemeClr val="lt1"/>
              </a:solidFill>
              <a:latin typeface="Inter"/>
              <a:ea typeface="Inter"/>
              <a:cs typeface="Inter"/>
              <a:sym typeface="Inter"/>
            </a:endParaRPr>
          </a:p>
        </p:txBody>
      </p:sp>
      <p:pic>
        <p:nvPicPr>
          <p:cNvPr id="1464" name="Google Shape;1464;p155"/>
          <p:cNvPicPr preferRelativeResize="0"/>
          <p:nvPr/>
        </p:nvPicPr>
        <p:blipFill>
          <a:blip r:embed="rId7">
            <a:alphaModFix/>
          </a:blip>
          <a:stretch>
            <a:fillRect/>
          </a:stretch>
        </p:blipFill>
        <p:spPr>
          <a:xfrm>
            <a:off x="3604475" y="1202625"/>
            <a:ext cx="1389900" cy="1389900"/>
          </a:xfrm>
          <a:prstGeom prst="ellipse">
            <a:avLst/>
          </a:prstGeom>
          <a:noFill/>
          <a:ln>
            <a:noFill/>
          </a:ln>
        </p:spPr>
      </p:pic>
      <p:sp>
        <p:nvSpPr>
          <p:cNvPr id="1465" name="Google Shape;1465;p155"/>
          <p:cNvSpPr txBox="1"/>
          <p:nvPr/>
        </p:nvSpPr>
        <p:spPr>
          <a:xfrm>
            <a:off x="3694025" y="2593275"/>
            <a:ext cx="1210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Inter"/>
                <a:ea typeface="Inter"/>
                <a:cs typeface="Inter"/>
                <a:sym typeface="Inter"/>
              </a:rPr>
              <a:t>HeyAndyS</a:t>
            </a:r>
            <a:endParaRPr sz="1600">
              <a:solidFill>
                <a:schemeClr val="lt1"/>
              </a:solidFill>
              <a:latin typeface="Inter"/>
              <a:ea typeface="Inter"/>
              <a:cs typeface="Inter"/>
              <a:sym typeface="Int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56"/>
          <p:cNvSpPr txBox="1"/>
          <p:nvPr>
            <p:ph type="title"/>
          </p:nvPr>
        </p:nvSpPr>
        <p:spPr>
          <a:xfrm>
            <a:off x="441375" y="1586600"/>
            <a:ext cx="8602500" cy="1970400"/>
          </a:xfrm>
          <a:prstGeom prst="rect">
            <a:avLst/>
          </a:prstGeom>
        </p:spPr>
        <p:txBody>
          <a:bodyPr anchorCtr="0" anchor="ctr" bIns="91425" lIns="91425" spcFirstLastPara="1" rIns="91425" wrap="square" tIns="91425">
            <a:normAutofit fontScale="90000"/>
          </a:bodyPr>
          <a:lstStyle/>
          <a:p>
            <a:pPr indent="0" lvl="0" marL="0" rtl="0" algn="l">
              <a:lnSpc>
                <a:spcPct val="150000"/>
              </a:lnSpc>
              <a:spcBef>
                <a:spcPts val="0"/>
              </a:spcBef>
              <a:spcAft>
                <a:spcPts val="0"/>
              </a:spcAft>
              <a:buNone/>
            </a:pPr>
            <a:r>
              <a:rPr lang="en" u="sng"/>
              <a:t>Refresh: </a:t>
            </a:r>
            <a:endParaRPr u="sng"/>
          </a:p>
          <a:p>
            <a:pPr indent="0" lvl="0" marL="0" rtl="0" algn="l">
              <a:spcBef>
                <a:spcPts val="0"/>
              </a:spcBef>
              <a:spcAft>
                <a:spcPts val="0"/>
              </a:spcAft>
              <a:buNone/>
            </a:pPr>
            <a:r>
              <a:rPr lang="en"/>
              <a:t>How Blockchain works?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development</a:t>
            </a:r>
            <a:endParaRPr/>
          </a:p>
        </p:txBody>
      </p:sp>
      <p:pic>
        <p:nvPicPr>
          <p:cNvPr id="1476" name="Google Shape;1476;p157"/>
          <p:cNvPicPr preferRelativeResize="0"/>
          <p:nvPr/>
        </p:nvPicPr>
        <p:blipFill>
          <a:blip r:embed="rId3">
            <a:alphaModFix/>
          </a:blip>
          <a:stretch>
            <a:fillRect/>
          </a:stretch>
        </p:blipFill>
        <p:spPr>
          <a:xfrm>
            <a:off x="397200" y="1655187"/>
            <a:ext cx="4268851" cy="1833125"/>
          </a:xfrm>
          <a:prstGeom prst="rect">
            <a:avLst/>
          </a:prstGeom>
          <a:noFill/>
          <a:ln>
            <a:noFill/>
          </a:ln>
        </p:spPr>
      </p:pic>
      <p:pic>
        <p:nvPicPr>
          <p:cNvPr id="1477" name="Google Shape;1477;p157"/>
          <p:cNvPicPr preferRelativeResize="0"/>
          <p:nvPr/>
        </p:nvPicPr>
        <p:blipFill>
          <a:blip r:embed="rId4">
            <a:alphaModFix/>
          </a:blip>
          <a:stretch>
            <a:fillRect/>
          </a:stretch>
        </p:blipFill>
        <p:spPr>
          <a:xfrm>
            <a:off x="4873950" y="1499800"/>
            <a:ext cx="4016826" cy="2287225"/>
          </a:xfrm>
          <a:prstGeom prst="rect">
            <a:avLst/>
          </a:prstGeom>
          <a:noFill/>
          <a:ln>
            <a:noFill/>
          </a:ln>
        </p:spPr>
      </p:pic>
      <p:sp>
        <p:nvSpPr>
          <p:cNvPr id="1478" name="Google Shape;1478;p157"/>
          <p:cNvSpPr txBox="1"/>
          <p:nvPr/>
        </p:nvSpPr>
        <p:spPr>
          <a:xfrm>
            <a:off x="4927300" y="1008875"/>
            <a:ext cx="39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Inter"/>
                <a:ea typeface="Inter"/>
                <a:cs typeface="Inter"/>
                <a:sym typeface="Inter"/>
              </a:rPr>
              <a:t>A HTTP request</a:t>
            </a:r>
            <a:endParaRPr b="1">
              <a:solidFill>
                <a:schemeClr val="lt1"/>
              </a:solidFill>
              <a:latin typeface="Inter"/>
              <a:ea typeface="Inter"/>
              <a:cs typeface="Inter"/>
              <a:sym typeface="Inte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Development &lt;&gt; Solana Development</a:t>
            </a:r>
            <a:endParaRPr/>
          </a:p>
        </p:txBody>
      </p:sp>
      <p:pic>
        <p:nvPicPr>
          <p:cNvPr id="1484" name="Google Shape;1484;p158"/>
          <p:cNvPicPr preferRelativeResize="0"/>
          <p:nvPr/>
        </p:nvPicPr>
        <p:blipFill>
          <a:blip r:embed="rId3">
            <a:alphaModFix/>
          </a:blip>
          <a:stretch>
            <a:fillRect/>
          </a:stretch>
        </p:blipFill>
        <p:spPr>
          <a:xfrm>
            <a:off x="458700" y="1737623"/>
            <a:ext cx="4314474" cy="1668249"/>
          </a:xfrm>
          <a:prstGeom prst="rect">
            <a:avLst/>
          </a:prstGeom>
          <a:noFill/>
          <a:ln>
            <a:noFill/>
          </a:ln>
        </p:spPr>
      </p:pic>
      <p:sp>
        <p:nvSpPr>
          <p:cNvPr id="1485" name="Google Shape;1485;p158"/>
          <p:cNvSpPr txBox="1"/>
          <p:nvPr/>
        </p:nvSpPr>
        <p:spPr>
          <a:xfrm>
            <a:off x="4927300" y="1008875"/>
            <a:ext cx="39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Inter"/>
                <a:ea typeface="Inter"/>
                <a:cs typeface="Inter"/>
                <a:sym typeface="Inter"/>
              </a:rPr>
              <a:t>A Blockchain Request</a:t>
            </a:r>
            <a:endParaRPr b="1">
              <a:solidFill>
                <a:schemeClr val="lt1"/>
              </a:solidFill>
              <a:latin typeface="Inter"/>
              <a:ea typeface="Inter"/>
              <a:cs typeface="Inter"/>
              <a:sym typeface="Inter"/>
            </a:endParaRPr>
          </a:p>
        </p:txBody>
      </p:sp>
      <p:pic>
        <p:nvPicPr>
          <p:cNvPr id="1486" name="Google Shape;1486;p158"/>
          <p:cNvPicPr preferRelativeResize="0"/>
          <p:nvPr/>
        </p:nvPicPr>
        <p:blipFill>
          <a:blip r:embed="rId4">
            <a:alphaModFix/>
          </a:blip>
          <a:stretch>
            <a:fillRect/>
          </a:stretch>
        </p:blipFill>
        <p:spPr>
          <a:xfrm>
            <a:off x="4927299" y="1409075"/>
            <a:ext cx="3250883" cy="34296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5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Let’s read some on-chain data</a:t>
            </a:r>
            <a:endParaRPr b="1" u="sng">
              <a:latin typeface="Inter"/>
              <a:ea typeface="Inter"/>
              <a:cs typeface="Inter"/>
              <a:sym typeface="Inter"/>
            </a:endParaRPr>
          </a:p>
        </p:txBody>
      </p:sp>
      <p:sp>
        <p:nvSpPr>
          <p:cNvPr id="1492" name="Google Shape;1492;p159"/>
          <p:cNvSpPr txBox="1"/>
          <p:nvPr/>
        </p:nvSpPr>
        <p:spPr>
          <a:xfrm>
            <a:off x="501200" y="3484950"/>
            <a:ext cx="51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Repo: </a:t>
            </a:r>
            <a:r>
              <a:rPr lang="en" u="sng">
                <a:solidFill>
                  <a:schemeClr val="lt1"/>
                </a:solidFill>
                <a:latin typeface="Inter"/>
                <a:ea typeface="Inter"/>
                <a:cs typeface="Inter"/>
                <a:sym typeface="Inter"/>
                <a:hlinkClick r:id="rId3">
                  <a:extLst>
                    <a:ext uri="{A12FA001-AC4F-418D-AE19-62706E023703}">
                      <ahyp:hlinkClr val="tx"/>
                    </a:ext>
                  </a:extLst>
                </a:hlinkClick>
              </a:rPr>
              <a:t>https://github.com/0xk2/solana-intro-client</a:t>
            </a:r>
            <a:endParaRPr>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sp>
        <p:nvSpPr>
          <p:cNvPr id="1097" name="Google Shape;1097;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What is blockchain, for real?</a:t>
            </a:r>
            <a:endParaRPr/>
          </a:p>
          <a:p>
            <a:pPr indent="-317500" lvl="1" marL="914400" rtl="0" algn="l">
              <a:lnSpc>
                <a:spcPct val="115000"/>
              </a:lnSpc>
              <a:spcBef>
                <a:spcPts val="0"/>
              </a:spcBef>
              <a:spcAft>
                <a:spcPts val="0"/>
              </a:spcAft>
              <a:buSzPts val="1400"/>
              <a:buChar char="-"/>
            </a:pPr>
            <a:r>
              <a:rPr lang="en"/>
              <a:t>Understand blockchain “technically” </a:t>
            </a:r>
            <a:endParaRPr/>
          </a:p>
          <a:p>
            <a:pPr indent="-317500" lvl="1" marL="914400" rtl="0" algn="l">
              <a:lnSpc>
                <a:spcPct val="115000"/>
              </a:lnSpc>
              <a:spcBef>
                <a:spcPts val="0"/>
              </a:spcBef>
              <a:spcAft>
                <a:spcPts val="0"/>
              </a:spcAft>
              <a:buSzPts val="1400"/>
              <a:buChar char="-"/>
            </a:pPr>
            <a:r>
              <a:rPr lang="en"/>
              <a:t>POV: software architecture</a:t>
            </a:r>
            <a:endParaRPr/>
          </a:p>
          <a:p>
            <a:pPr indent="-342900" lvl="0" marL="457200" rtl="0" algn="l">
              <a:lnSpc>
                <a:spcPct val="115000"/>
              </a:lnSpc>
              <a:spcBef>
                <a:spcPts val="0"/>
              </a:spcBef>
              <a:spcAft>
                <a:spcPts val="0"/>
              </a:spcAft>
              <a:buSzPts val="1800"/>
              <a:buChar char="-"/>
            </a:pPr>
            <a:r>
              <a:rPr lang="en"/>
              <a:t>I want to build something</a:t>
            </a:r>
            <a:endParaRPr/>
          </a:p>
          <a:p>
            <a:pPr indent="-317500" lvl="1" marL="914400" rtl="0" algn="l">
              <a:lnSpc>
                <a:spcPct val="115000"/>
              </a:lnSpc>
              <a:spcBef>
                <a:spcPts val="0"/>
              </a:spcBef>
              <a:spcAft>
                <a:spcPts val="0"/>
              </a:spcAft>
              <a:buSzPts val="1400"/>
              <a:buChar char="-"/>
            </a:pPr>
            <a:r>
              <a:rPr lang="en"/>
              <a:t>The BUIDLER map</a:t>
            </a:r>
            <a:endParaRPr/>
          </a:p>
          <a:p>
            <a:pPr indent="-317500" lvl="1" marL="914400" rtl="0" algn="l">
              <a:lnSpc>
                <a:spcPct val="115000"/>
              </a:lnSpc>
              <a:spcBef>
                <a:spcPts val="0"/>
              </a:spcBef>
              <a:spcAft>
                <a:spcPts val="0"/>
              </a:spcAft>
              <a:buSzPts val="1400"/>
              <a:buChar char="-"/>
            </a:pPr>
            <a:r>
              <a:rPr lang="en"/>
              <a:t>How to get started?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60"/>
          <p:cNvSpPr txBox="1"/>
          <p:nvPr>
            <p:ph type="title"/>
          </p:nvPr>
        </p:nvSpPr>
        <p:spPr>
          <a:xfrm>
            <a:off x="1181525" y="1586600"/>
            <a:ext cx="6780900" cy="1970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Everything is just </a:t>
            </a:r>
            <a:r>
              <a:rPr lang="en" u="sng"/>
              <a:t>a </a:t>
            </a:r>
            <a:r>
              <a:rPr b="1" lang="en" u="sng">
                <a:latin typeface="Inter"/>
                <a:ea typeface="Inter"/>
                <a:cs typeface="Inter"/>
                <a:sym typeface="Inter"/>
              </a:rPr>
              <a:t>FILE</a:t>
            </a:r>
            <a:endParaRPr b="1" u="sng">
              <a:latin typeface="Inter"/>
              <a:ea typeface="Inter"/>
              <a:cs typeface="Inter"/>
              <a:sym typeface="Inte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 Memory Management</a:t>
            </a:r>
            <a:endParaRPr/>
          </a:p>
        </p:txBody>
      </p:sp>
      <p:pic>
        <p:nvPicPr>
          <p:cNvPr id="1503" name="Google Shape;1503;p161"/>
          <p:cNvPicPr preferRelativeResize="0"/>
          <p:nvPr/>
        </p:nvPicPr>
        <p:blipFill>
          <a:blip r:embed="rId3">
            <a:alphaModFix/>
          </a:blip>
          <a:stretch>
            <a:fillRect/>
          </a:stretch>
        </p:blipFill>
        <p:spPr>
          <a:xfrm>
            <a:off x="556025" y="1211525"/>
            <a:ext cx="3694850" cy="2948826"/>
          </a:xfrm>
          <a:prstGeom prst="rect">
            <a:avLst/>
          </a:prstGeom>
          <a:noFill/>
          <a:ln>
            <a:noFill/>
          </a:ln>
        </p:spPr>
      </p:pic>
      <p:graphicFrame>
        <p:nvGraphicFramePr>
          <p:cNvPr id="1504" name="Google Shape;1504;p161"/>
          <p:cNvGraphicFramePr/>
          <p:nvPr/>
        </p:nvGraphicFramePr>
        <p:xfrm>
          <a:off x="4597700" y="1314450"/>
          <a:ext cx="3000000" cy="3000000"/>
        </p:xfrm>
        <a:graphic>
          <a:graphicData uri="http://schemas.openxmlformats.org/drawingml/2006/table">
            <a:tbl>
              <a:tblPr>
                <a:noFill/>
                <a:tableStyleId>{CC9B6260-1A6D-46AA-A63E-DD657BD66BF6}</a:tableStyleId>
              </a:tblPr>
              <a:tblGrid>
                <a:gridCol w="1873100"/>
                <a:gridCol w="1873100"/>
              </a:tblGrid>
              <a:tr h="381000">
                <a:tc>
                  <a:txBody>
                    <a:bodyPr/>
                    <a:lstStyle/>
                    <a:p>
                      <a:pPr indent="0" lvl="0" marL="0" rtl="0" algn="l">
                        <a:spcBef>
                          <a:spcPts val="0"/>
                        </a:spcBef>
                        <a:spcAft>
                          <a:spcPts val="0"/>
                        </a:spcAft>
                        <a:buNone/>
                      </a:pPr>
                      <a:r>
                        <a:rPr lang="en"/>
                        <a:t>Address</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Value</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solidFill>
                            <a:schemeClr val="lt1"/>
                          </a:solidFill>
                        </a:rPr>
                        <a:t>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8</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12</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68</a:t>
                      </a:r>
                      <a:endParaRPr>
                        <a:solidFill>
                          <a:schemeClr val="lt1"/>
                        </a:solidFill>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62"/>
          <p:cNvSpPr txBox="1"/>
          <p:nvPr>
            <p:ph type="title"/>
          </p:nvPr>
        </p:nvSpPr>
        <p:spPr>
          <a:xfrm>
            <a:off x="311700" y="89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Windows “File” Model</a:t>
            </a:r>
            <a:endParaRPr/>
          </a:p>
        </p:txBody>
      </p:sp>
      <p:pic>
        <p:nvPicPr>
          <p:cNvPr id="1510" name="Google Shape;1510;p162"/>
          <p:cNvPicPr preferRelativeResize="0"/>
          <p:nvPr/>
        </p:nvPicPr>
        <p:blipFill>
          <a:blip r:embed="rId3">
            <a:alphaModFix/>
          </a:blip>
          <a:stretch>
            <a:fillRect/>
          </a:stretch>
        </p:blipFill>
        <p:spPr>
          <a:xfrm>
            <a:off x="2141763" y="718638"/>
            <a:ext cx="4860467" cy="38209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pic>
        <p:nvPicPr>
          <p:cNvPr id="1515" name="Google Shape;1515;p163"/>
          <p:cNvPicPr preferRelativeResize="0"/>
          <p:nvPr/>
        </p:nvPicPr>
        <p:blipFill>
          <a:blip r:embed="rId3">
            <a:alphaModFix/>
          </a:blip>
          <a:stretch>
            <a:fillRect/>
          </a:stretch>
        </p:blipFill>
        <p:spPr>
          <a:xfrm>
            <a:off x="423925" y="706900"/>
            <a:ext cx="5683932" cy="3729699"/>
          </a:xfrm>
          <a:prstGeom prst="rect">
            <a:avLst/>
          </a:prstGeom>
          <a:noFill/>
          <a:ln>
            <a:noFill/>
          </a:ln>
        </p:spPr>
      </p:pic>
      <p:sp>
        <p:nvSpPr>
          <p:cNvPr id="1516" name="Google Shape;1516;p163"/>
          <p:cNvSpPr txBox="1"/>
          <p:nvPr>
            <p:ph type="title"/>
          </p:nvPr>
        </p:nvSpPr>
        <p:spPr>
          <a:xfrm>
            <a:off x="311700" y="89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Solana</a:t>
            </a:r>
            <a:r>
              <a:rPr lang="en"/>
              <a:t> “File” Model</a:t>
            </a:r>
            <a:endParaRPr/>
          </a:p>
        </p:txBody>
      </p:sp>
      <p:sp>
        <p:nvSpPr>
          <p:cNvPr id="1517" name="Google Shape;1517;p163"/>
          <p:cNvSpPr txBox="1"/>
          <p:nvPr/>
        </p:nvSpPr>
        <p:spPr>
          <a:xfrm>
            <a:off x="6531050" y="706900"/>
            <a:ext cx="22251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u="sng">
                <a:solidFill>
                  <a:schemeClr val="lt1"/>
                </a:solidFill>
                <a:latin typeface="Inter"/>
                <a:ea typeface="Inter"/>
                <a:cs typeface="Inter"/>
                <a:sym typeface="Inter"/>
              </a:rPr>
              <a:t>Note:</a:t>
            </a:r>
            <a:endParaRPr b="1" u="sng">
              <a:solidFill>
                <a:schemeClr val="lt1"/>
              </a:solidFill>
              <a:latin typeface="Inter"/>
              <a:ea typeface="Inter"/>
              <a:cs typeface="Inter"/>
              <a:sym typeface="Inter"/>
            </a:endParaRPr>
          </a:p>
          <a:p>
            <a:pPr indent="-317500" lvl="0" marL="457200" rtl="0" algn="l">
              <a:lnSpc>
                <a:spcPct val="150000"/>
              </a:lnSpc>
              <a:spcBef>
                <a:spcPts val="0"/>
              </a:spcBef>
              <a:spcAft>
                <a:spcPts val="0"/>
              </a:spcAft>
              <a:buClr>
                <a:schemeClr val="lt1"/>
              </a:buClr>
              <a:buSzPts val="1400"/>
              <a:buFont typeface="Inter"/>
              <a:buChar char="●"/>
            </a:pPr>
            <a:r>
              <a:rPr lang="en">
                <a:solidFill>
                  <a:srgbClr val="9945FF"/>
                </a:solidFill>
                <a:latin typeface="Inter"/>
                <a:ea typeface="Inter"/>
                <a:cs typeface="Inter"/>
                <a:sym typeface="Inter"/>
              </a:rPr>
              <a:t>Account</a:t>
            </a:r>
            <a:r>
              <a:rPr lang="en">
                <a:solidFill>
                  <a:schemeClr val="lt1"/>
                </a:solidFill>
                <a:latin typeface="Inter"/>
                <a:ea typeface="Inter"/>
                <a:cs typeface="Inter"/>
                <a:sym typeface="Inter"/>
              </a:rPr>
              <a:t> data is always empty</a:t>
            </a:r>
            <a:endParaRPr>
              <a:solidFill>
                <a:schemeClr val="lt1"/>
              </a:solidFill>
              <a:latin typeface="Inter"/>
              <a:ea typeface="Inter"/>
              <a:cs typeface="Inter"/>
              <a:sym typeface="Inter"/>
            </a:endParaRPr>
          </a:p>
          <a:p>
            <a:pPr indent="-317500" lvl="0" marL="457200" rtl="0" algn="l">
              <a:lnSpc>
                <a:spcPct val="150000"/>
              </a:lnSpc>
              <a:spcBef>
                <a:spcPts val="0"/>
              </a:spcBef>
              <a:spcAft>
                <a:spcPts val="0"/>
              </a:spcAft>
              <a:buClr>
                <a:schemeClr val="lt1"/>
              </a:buClr>
              <a:buSzPts val="1400"/>
              <a:buFont typeface="Inter"/>
              <a:buChar char="●"/>
            </a:pPr>
            <a:r>
              <a:rPr lang="en">
                <a:solidFill>
                  <a:schemeClr val="lt1"/>
                </a:solidFill>
                <a:latin typeface="Inter"/>
                <a:ea typeface="Inter"/>
                <a:cs typeface="Inter"/>
                <a:sym typeface="Inter"/>
              </a:rPr>
              <a:t>There is no private key can claim </a:t>
            </a:r>
            <a:r>
              <a:rPr lang="en">
                <a:solidFill>
                  <a:schemeClr val="accent1"/>
                </a:solidFill>
                <a:latin typeface="Inter"/>
                <a:ea typeface="Inter"/>
                <a:cs typeface="Inter"/>
                <a:sym typeface="Inter"/>
              </a:rPr>
              <a:t>ownership of a PDA</a:t>
            </a:r>
            <a:endParaRPr>
              <a:solidFill>
                <a:schemeClr val="accent1"/>
              </a:solidFill>
              <a:latin typeface="Inter"/>
              <a:ea typeface="Inter"/>
              <a:cs typeface="Inter"/>
              <a:sym typeface="Inte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Few important concepts</a:t>
            </a:r>
            <a:endParaRPr>
              <a:solidFill>
                <a:srgbClr val="2EF098"/>
              </a:solidFill>
            </a:endParaRPr>
          </a:p>
        </p:txBody>
      </p:sp>
      <p:sp>
        <p:nvSpPr>
          <p:cNvPr id="1523" name="Google Shape;1523;p164"/>
          <p:cNvSpPr txBox="1"/>
          <p:nvPr>
            <p:ph idx="1" type="body"/>
          </p:nvPr>
        </p:nvSpPr>
        <p:spPr>
          <a:xfrm>
            <a:off x="311700" y="1152475"/>
            <a:ext cx="4215300" cy="3416400"/>
          </a:xfrm>
          <a:prstGeom prst="rect">
            <a:avLst/>
          </a:prstGeom>
        </p:spPr>
        <p:txBody>
          <a:bodyPr anchorCtr="0" anchor="t" bIns="91425" lIns="91425" spcFirstLastPara="1" rIns="91425" wrap="square" tIns="91425">
            <a:normAutofit fontScale="85000"/>
          </a:bodyPr>
          <a:lstStyle/>
          <a:p>
            <a:pPr indent="-325755" lvl="0" marL="457200" rtl="0" algn="l">
              <a:lnSpc>
                <a:spcPct val="150000"/>
              </a:lnSpc>
              <a:spcBef>
                <a:spcPts val="0"/>
              </a:spcBef>
              <a:spcAft>
                <a:spcPts val="0"/>
              </a:spcAft>
              <a:buSzPct val="100000"/>
              <a:buChar char="-"/>
            </a:pPr>
            <a:r>
              <a:rPr lang="en"/>
              <a:t>Everything in Solana is an account or a FILE</a:t>
            </a:r>
            <a:endParaRPr/>
          </a:p>
          <a:p>
            <a:pPr indent="-325755" lvl="0" marL="457200" rtl="0" algn="l">
              <a:lnSpc>
                <a:spcPct val="150000"/>
              </a:lnSpc>
              <a:spcBef>
                <a:spcPts val="0"/>
              </a:spcBef>
              <a:spcAft>
                <a:spcPts val="0"/>
              </a:spcAft>
              <a:buSzPct val="100000"/>
              <a:buChar char="-"/>
            </a:pPr>
            <a:r>
              <a:rPr lang="en"/>
              <a:t>A Program is an executable File</a:t>
            </a:r>
            <a:r>
              <a:rPr b="1" lang="en"/>
              <a:t>. </a:t>
            </a:r>
            <a:endParaRPr b="1"/>
          </a:p>
          <a:p>
            <a:pPr indent="-304165" lvl="1" marL="914400" rtl="0" algn="l">
              <a:lnSpc>
                <a:spcPct val="150000"/>
              </a:lnSpc>
              <a:spcBef>
                <a:spcPts val="0"/>
              </a:spcBef>
              <a:spcAft>
                <a:spcPts val="0"/>
              </a:spcAft>
              <a:buClr>
                <a:srgbClr val="9945FF"/>
              </a:buClr>
              <a:buSzPct val="100000"/>
              <a:buChar char="-"/>
            </a:pPr>
            <a:r>
              <a:rPr lang="en">
                <a:solidFill>
                  <a:srgbClr val="9945FF"/>
                </a:solidFill>
              </a:rPr>
              <a:t>A program is immutable between transactions</a:t>
            </a:r>
            <a:endParaRPr>
              <a:solidFill>
                <a:srgbClr val="9945FF"/>
              </a:solidFill>
            </a:endParaRPr>
          </a:p>
          <a:p>
            <a:pPr indent="-304165" lvl="1" marL="914400" rtl="0" algn="l">
              <a:lnSpc>
                <a:spcPct val="150000"/>
              </a:lnSpc>
              <a:spcBef>
                <a:spcPts val="0"/>
              </a:spcBef>
              <a:spcAft>
                <a:spcPts val="0"/>
              </a:spcAft>
              <a:buClr>
                <a:srgbClr val="9945FF"/>
              </a:buClr>
              <a:buSzPct val="100000"/>
              <a:buChar char="-"/>
            </a:pPr>
            <a:r>
              <a:rPr lang="en">
                <a:solidFill>
                  <a:srgbClr val="9945FF"/>
                </a:solidFill>
              </a:rPr>
              <a:t>However, a program is updatable</a:t>
            </a:r>
            <a:endParaRPr>
              <a:solidFill>
                <a:srgbClr val="9945FF"/>
              </a:solidFill>
            </a:endParaRPr>
          </a:p>
          <a:p>
            <a:pPr indent="-304165" lvl="1" marL="914400" rtl="0" algn="l">
              <a:lnSpc>
                <a:spcPct val="150000"/>
              </a:lnSpc>
              <a:spcBef>
                <a:spcPts val="0"/>
              </a:spcBef>
              <a:spcAft>
                <a:spcPts val="0"/>
              </a:spcAft>
              <a:buClr>
                <a:srgbClr val="9945FF"/>
              </a:buClr>
              <a:buSzPct val="100000"/>
              <a:buChar char="-"/>
            </a:pPr>
            <a:r>
              <a:rPr lang="en">
                <a:solidFill>
                  <a:srgbClr val="9945FF"/>
                </a:solidFill>
              </a:rPr>
              <a:t>Technicall, a </a:t>
            </a:r>
            <a:r>
              <a:rPr b="1" lang="en" u="sng">
                <a:solidFill>
                  <a:srgbClr val="9945FF"/>
                </a:solidFill>
              </a:rPr>
              <a:t>Solana Program </a:t>
            </a:r>
            <a:r>
              <a:rPr lang="en">
                <a:solidFill>
                  <a:srgbClr val="9945FF"/>
                </a:solidFill>
              </a:rPr>
              <a:t>is a </a:t>
            </a:r>
            <a:r>
              <a:rPr b="1" lang="en" u="sng">
                <a:solidFill>
                  <a:srgbClr val="2EF098"/>
                </a:solidFill>
              </a:rPr>
              <a:t>Library</a:t>
            </a:r>
            <a:endParaRPr b="1" u="sng">
              <a:solidFill>
                <a:srgbClr val="2EF098"/>
              </a:solidFill>
            </a:endParaRPr>
          </a:p>
          <a:p>
            <a:pPr indent="-325755" lvl="0" marL="457200" rtl="0" algn="l">
              <a:lnSpc>
                <a:spcPct val="150000"/>
              </a:lnSpc>
              <a:spcBef>
                <a:spcPts val="0"/>
              </a:spcBef>
              <a:spcAft>
                <a:spcPts val="0"/>
              </a:spcAft>
              <a:buSzPct val="100000"/>
              <a:buChar char="-"/>
            </a:pPr>
            <a:r>
              <a:rPr b="1" lang="en"/>
              <a:t>Ownership</a:t>
            </a:r>
            <a:endParaRPr b="1"/>
          </a:p>
          <a:p>
            <a:pPr indent="-304165" lvl="1" marL="914400" rtl="0" algn="l">
              <a:lnSpc>
                <a:spcPct val="150000"/>
              </a:lnSpc>
              <a:spcBef>
                <a:spcPts val="0"/>
              </a:spcBef>
              <a:spcAft>
                <a:spcPts val="0"/>
              </a:spcAft>
              <a:buSzPct val="100000"/>
              <a:buChar char="-"/>
            </a:pPr>
            <a:r>
              <a:rPr lang="en">
                <a:solidFill>
                  <a:schemeClr val="accent4"/>
                </a:solidFill>
              </a:rPr>
              <a:t>System Program</a:t>
            </a:r>
            <a:r>
              <a:rPr lang="en"/>
              <a:t> owns </a:t>
            </a:r>
            <a:r>
              <a:rPr lang="en">
                <a:solidFill>
                  <a:srgbClr val="9900FF"/>
                </a:solidFill>
              </a:rPr>
              <a:t>Account</a:t>
            </a:r>
            <a:endParaRPr>
              <a:solidFill>
                <a:srgbClr val="9900FF"/>
              </a:solidFill>
            </a:endParaRPr>
          </a:p>
          <a:p>
            <a:pPr indent="-304165" lvl="1" marL="914400" rtl="0" algn="l">
              <a:lnSpc>
                <a:spcPct val="150000"/>
              </a:lnSpc>
              <a:spcBef>
                <a:spcPts val="0"/>
              </a:spcBef>
              <a:spcAft>
                <a:spcPts val="0"/>
              </a:spcAft>
              <a:buSzPct val="100000"/>
              <a:buChar char="-"/>
            </a:pPr>
            <a:r>
              <a:rPr lang="en">
                <a:solidFill>
                  <a:srgbClr val="FF0000"/>
                </a:solidFill>
              </a:rPr>
              <a:t>Programs</a:t>
            </a:r>
            <a:r>
              <a:rPr lang="en"/>
              <a:t> own </a:t>
            </a:r>
            <a:r>
              <a:rPr lang="en">
                <a:solidFill>
                  <a:schemeClr val="accent1"/>
                </a:solidFill>
              </a:rPr>
              <a:t>PDA (Program Derived Address) accounts</a:t>
            </a:r>
            <a:endParaRPr>
              <a:solidFill>
                <a:schemeClr val="accent1"/>
              </a:solidFill>
            </a:endParaRPr>
          </a:p>
        </p:txBody>
      </p:sp>
      <p:pic>
        <p:nvPicPr>
          <p:cNvPr id="1524" name="Google Shape;1524;p164"/>
          <p:cNvPicPr preferRelativeResize="0"/>
          <p:nvPr/>
        </p:nvPicPr>
        <p:blipFill>
          <a:blip r:embed="rId3">
            <a:alphaModFix/>
          </a:blip>
          <a:stretch>
            <a:fillRect/>
          </a:stretch>
        </p:blipFill>
        <p:spPr>
          <a:xfrm>
            <a:off x="4623750" y="1246325"/>
            <a:ext cx="4215450" cy="2508618"/>
          </a:xfrm>
          <a:prstGeom prst="rect">
            <a:avLst/>
          </a:prstGeom>
          <a:noFill/>
          <a:ln>
            <a:noFill/>
          </a:ln>
        </p:spPr>
      </p:pic>
      <p:sp>
        <p:nvSpPr>
          <p:cNvPr id="1525" name="Google Shape;1525;p164"/>
          <p:cNvSpPr txBox="1"/>
          <p:nvPr/>
        </p:nvSpPr>
        <p:spPr>
          <a:xfrm>
            <a:off x="4965275" y="3915250"/>
            <a:ext cx="379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lt1"/>
                </a:solidFill>
                <a:latin typeface="Inter"/>
                <a:ea typeface="Inter"/>
                <a:cs typeface="Inter"/>
                <a:sym typeface="Inter"/>
              </a:rPr>
              <a:t>1 SOL = 10ˆ9 lamport</a:t>
            </a:r>
            <a:endParaRPr i="1">
              <a:solidFill>
                <a:schemeClr val="lt1"/>
              </a:solidFill>
              <a:latin typeface="Inter"/>
              <a:ea typeface="Inter"/>
              <a:cs typeface="Inter"/>
              <a:sym typeface="Inte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 have a Private Key</a:t>
            </a:r>
            <a:r>
              <a:rPr lang="en"/>
              <a:t> …</a:t>
            </a:r>
            <a:endParaRPr/>
          </a:p>
        </p:txBody>
      </p:sp>
      <p:sp>
        <p:nvSpPr>
          <p:cNvPr id="1531" name="Google Shape;1531;p165"/>
          <p:cNvSpPr txBox="1"/>
          <p:nvPr>
            <p:ph idx="1" type="body"/>
          </p:nvPr>
        </p:nvSpPr>
        <p:spPr>
          <a:xfrm>
            <a:off x="2801450" y="1152475"/>
            <a:ext cx="62424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Each </a:t>
            </a:r>
            <a:r>
              <a:rPr b="1" lang="en"/>
              <a:t>Private Key</a:t>
            </a:r>
            <a:r>
              <a:rPr lang="en"/>
              <a:t> can only generate ONE </a:t>
            </a:r>
            <a:r>
              <a:rPr b="1" lang="en">
                <a:solidFill>
                  <a:srgbClr val="9945FF"/>
                </a:solidFill>
              </a:rPr>
              <a:t>ADDRESS</a:t>
            </a:r>
            <a:endParaRPr b="1">
              <a:solidFill>
                <a:srgbClr val="9945FF"/>
              </a:solidFill>
            </a:endParaRPr>
          </a:p>
          <a:p>
            <a:pPr indent="-317500" lvl="1" marL="914400" rtl="0" algn="l">
              <a:lnSpc>
                <a:spcPct val="150000"/>
              </a:lnSpc>
              <a:spcBef>
                <a:spcPts val="0"/>
              </a:spcBef>
              <a:spcAft>
                <a:spcPts val="0"/>
              </a:spcAft>
              <a:buSzPts val="1400"/>
              <a:buChar char="○"/>
            </a:pPr>
            <a:r>
              <a:rPr lang="en"/>
              <a:t>Of which represent the Account (file) that the Private Key owns</a:t>
            </a:r>
            <a:endParaRPr/>
          </a:p>
          <a:p>
            <a:pPr indent="-342900" lvl="0" marL="457200" rtl="0" algn="l">
              <a:lnSpc>
                <a:spcPct val="150000"/>
              </a:lnSpc>
              <a:spcBef>
                <a:spcPts val="0"/>
              </a:spcBef>
              <a:spcAft>
                <a:spcPts val="0"/>
              </a:spcAft>
              <a:buSzPts val="1800"/>
              <a:buChar char="●"/>
            </a:pPr>
            <a:r>
              <a:rPr lang="en"/>
              <a:t>This account </a:t>
            </a:r>
            <a:r>
              <a:rPr b="1" lang="en" u="sng">
                <a:solidFill>
                  <a:srgbClr val="FD51FC"/>
                </a:solidFill>
              </a:rPr>
              <a:t>is not existed</a:t>
            </a:r>
            <a:r>
              <a:rPr lang="en"/>
              <a:t> till someone send some $SOL the address so the FILE can be created</a:t>
            </a:r>
            <a:endParaRPr/>
          </a:p>
          <a:p>
            <a:pPr indent="-317500" lvl="1" marL="914400" rtl="0" algn="l">
              <a:lnSpc>
                <a:spcPct val="150000"/>
              </a:lnSpc>
              <a:spcBef>
                <a:spcPts val="0"/>
              </a:spcBef>
              <a:spcAft>
                <a:spcPts val="0"/>
              </a:spcAft>
              <a:buSzPts val="1400"/>
              <a:buChar char="○"/>
            </a:pPr>
            <a:r>
              <a:rPr lang="en"/>
              <a:t>The “data” of this file is ALWAYS empty</a:t>
            </a:r>
            <a:endParaRPr/>
          </a:p>
        </p:txBody>
      </p:sp>
      <p:pic>
        <p:nvPicPr>
          <p:cNvPr id="1532" name="Google Shape;1532;p165"/>
          <p:cNvPicPr preferRelativeResize="0"/>
          <p:nvPr/>
        </p:nvPicPr>
        <p:blipFill>
          <a:blip r:embed="rId3">
            <a:alphaModFix/>
          </a:blip>
          <a:stretch>
            <a:fillRect/>
          </a:stretch>
        </p:blipFill>
        <p:spPr>
          <a:xfrm>
            <a:off x="311700" y="1260950"/>
            <a:ext cx="2412375" cy="2900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Programming in Solana</a:t>
            </a:r>
            <a:endParaRPr/>
          </a:p>
        </p:txBody>
      </p:sp>
      <p:sp>
        <p:nvSpPr>
          <p:cNvPr id="1538" name="Google Shape;1538;p166"/>
          <p:cNvSpPr/>
          <p:nvPr/>
        </p:nvSpPr>
        <p:spPr>
          <a:xfrm>
            <a:off x="1674625" y="1306825"/>
            <a:ext cx="1904400" cy="66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Anchor</a:t>
            </a:r>
            <a:br>
              <a:rPr lang="en">
                <a:latin typeface="Inter"/>
                <a:ea typeface="Inter"/>
                <a:cs typeface="Inter"/>
                <a:sym typeface="Inter"/>
              </a:rPr>
            </a:br>
            <a:r>
              <a:rPr lang="en">
                <a:latin typeface="Inter"/>
                <a:ea typeface="Inter"/>
                <a:cs typeface="Inter"/>
                <a:sym typeface="Inter"/>
              </a:rPr>
              <a:t>(Rust)</a:t>
            </a:r>
            <a:endParaRPr>
              <a:latin typeface="Inter"/>
              <a:ea typeface="Inter"/>
              <a:cs typeface="Inter"/>
              <a:sym typeface="Inter"/>
            </a:endParaRPr>
          </a:p>
        </p:txBody>
      </p:sp>
      <p:sp>
        <p:nvSpPr>
          <p:cNvPr id="1539" name="Google Shape;1539;p166"/>
          <p:cNvSpPr/>
          <p:nvPr/>
        </p:nvSpPr>
        <p:spPr>
          <a:xfrm>
            <a:off x="1674625" y="2549650"/>
            <a:ext cx="6079800" cy="468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Rust</a:t>
            </a:r>
            <a:endParaRPr>
              <a:latin typeface="Inter"/>
              <a:ea typeface="Inter"/>
              <a:cs typeface="Inter"/>
              <a:sym typeface="Inter"/>
            </a:endParaRPr>
          </a:p>
        </p:txBody>
      </p:sp>
      <p:sp>
        <p:nvSpPr>
          <p:cNvPr id="1540" name="Google Shape;1540;p166"/>
          <p:cNvSpPr/>
          <p:nvPr/>
        </p:nvSpPr>
        <p:spPr>
          <a:xfrm>
            <a:off x="3762325" y="1306825"/>
            <a:ext cx="1904400" cy="66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Seahorse</a:t>
            </a:r>
            <a:br>
              <a:rPr lang="en">
                <a:latin typeface="Inter"/>
                <a:ea typeface="Inter"/>
                <a:cs typeface="Inter"/>
                <a:sym typeface="Inter"/>
              </a:rPr>
            </a:br>
            <a:r>
              <a:rPr lang="en">
                <a:latin typeface="Inter"/>
                <a:ea typeface="Inter"/>
                <a:cs typeface="Inter"/>
                <a:sym typeface="Inter"/>
              </a:rPr>
              <a:t>(Python)</a:t>
            </a:r>
            <a:endParaRPr>
              <a:latin typeface="Inter"/>
              <a:ea typeface="Inter"/>
              <a:cs typeface="Inter"/>
              <a:sym typeface="Inter"/>
            </a:endParaRPr>
          </a:p>
        </p:txBody>
      </p:sp>
      <p:sp>
        <p:nvSpPr>
          <p:cNvPr id="1541" name="Google Shape;1541;p166"/>
          <p:cNvSpPr/>
          <p:nvPr/>
        </p:nvSpPr>
        <p:spPr>
          <a:xfrm>
            <a:off x="5850025" y="1306825"/>
            <a:ext cx="1904400" cy="66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Solang</a:t>
            </a:r>
            <a:br>
              <a:rPr lang="en">
                <a:latin typeface="Inter"/>
                <a:ea typeface="Inter"/>
                <a:cs typeface="Inter"/>
                <a:sym typeface="Inter"/>
              </a:rPr>
            </a:br>
            <a:r>
              <a:rPr lang="en">
                <a:latin typeface="Inter"/>
                <a:ea typeface="Inter"/>
                <a:cs typeface="Inter"/>
                <a:sym typeface="Inter"/>
              </a:rPr>
              <a:t>(Solidity)</a:t>
            </a:r>
            <a:endParaRPr>
              <a:latin typeface="Inter"/>
              <a:ea typeface="Inter"/>
              <a:cs typeface="Inter"/>
              <a:sym typeface="Inter"/>
            </a:endParaRPr>
          </a:p>
        </p:txBody>
      </p:sp>
      <p:sp>
        <p:nvSpPr>
          <p:cNvPr id="1542" name="Google Shape;1542;p166"/>
          <p:cNvSpPr/>
          <p:nvPr/>
        </p:nvSpPr>
        <p:spPr>
          <a:xfrm>
            <a:off x="4440325" y="2152625"/>
            <a:ext cx="548400" cy="20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3" name="Google Shape;1543;p166"/>
          <p:cNvSpPr/>
          <p:nvPr/>
        </p:nvSpPr>
        <p:spPr>
          <a:xfrm>
            <a:off x="1674625" y="3626875"/>
            <a:ext cx="6079800" cy="468600"/>
          </a:xfrm>
          <a:prstGeom prst="rect">
            <a:avLst/>
          </a:prstGeom>
          <a:solidFill>
            <a:srgbClr val="9945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Solana Network</a:t>
            </a:r>
            <a:endParaRPr>
              <a:latin typeface="Inter"/>
              <a:ea typeface="Inter"/>
              <a:cs typeface="Inter"/>
              <a:sym typeface="Inter"/>
            </a:endParaRPr>
          </a:p>
        </p:txBody>
      </p:sp>
      <p:sp>
        <p:nvSpPr>
          <p:cNvPr id="1544" name="Google Shape;1544;p166"/>
          <p:cNvSpPr/>
          <p:nvPr/>
        </p:nvSpPr>
        <p:spPr>
          <a:xfrm>
            <a:off x="4440325" y="3257163"/>
            <a:ext cx="548400" cy="20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5" name="Google Shape;1545;p166"/>
          <p:cNvSpPr txBox="1"/>
          <p:nvPr/>
        </p:nvSpPr>
        <p:spPr>
          <a:xfrm>
            <a:off x="286025" y="1403725"/>
            <a:ext cx="11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Code</a:t>
            </a:r>
            <a:endParaRPr sz="1800">
              <a:solidFill>
                <a:schemeClr val="lt1"/>
              </a:solidFill>
              <a:latin typeface="Inter"/>
              <a:ea typeface="Inter"/>
              <a:cs typeface="Inter"/>
              <a:sym typeface="Inter"/>
            </a:endParaRPr>
          </a:p>
        </p:txBody>
      </p:sp>
      <p:sp>
        <p:nvSpPr>
          <p:cNvPr id="1546" name="Google Shape;1546;p166"/>
          <p:cNvSpPr txBox="1"/>
          <p:nvPr/>
        </p:nvSpPr>
        <p:spPr>
          <a:xfrm>
            <a:off x="311700" y="2553100"/>
            <a:ext cx="11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Compile</a:t>
            </a:r>
            <a:endParaRPr sz="1800">
              <a:solidFill>
                <a:schemeClr val="lt1"/>
              </a:solidFill>
              <a:latin typeface="Inter"/>
              <a:ea typeface="Inter"/>
              <a:cs typeface="Inter"/>
              <a:sym typeface="Inter"/>
            </a:endParaRPr>
          </a:p>
        </p:txBody>
      </p:sp>
      <p:sp>
        <p:nvSpPr>
          <p:cNvPr id="1547" name="Google Shape;1547;p166"/>
          <p:cNvSpPr txBox="1"/>
          <p:nvPr/>
        </p:nvSpPr>
        <p:spPr>
          <a:xfrm>
            <a:off x="311700" y="3630325"/>
            <a:ext cx="11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Deploy</a:t>
            </a:r>
            <a:endParaRPr sz="1800">
              <a:solidFill>
                <a:schemeClr val="lt1"/>
              </a:solidFill>
              <a:latin typeface="Inter"/>
              <a:ea typeface="Inter"/>
              <a:cs typeface="Inter"/>
              <a:sym typeface="Inter"/>
            </a:endParaRPr>
          </a:p>
        </p:txBody>
      </p:sp>
      <p:cxnSp>
        <p:nvCxnSpPr>
          <p:cNvPr id="1548" name="Google Shape;1548;p166"/>
          <p:cNvCxnSpPr/>
          <p:nvPr/>
        </p:nvCxnSpPr>
        <p:spPr>
          <a:xfrm>
            <a:off x="6766050" y="1387638"/>
            <a:ext cx="782700" cy="455700"/>
          </a:xfrm>
          <a:prstGeom prst="straightConnector1">
            <a:avLst/>
          </a:prstGeom>
          <a:noFill/>
          <a:ln cap="flat" cmpd="sng" w="152400">
            <a:solidFill>
              <a:srgbClr val="FF0000"/>
            </a:solidFill>
            <a:prstDash val="solid"/>
            <a:round/>
            <a:headEnd len="med" w="med" type="none"/>
            <a:tailEnd len="med" w="med" type="none"/>
          </a:ln>
        </p:spPr>
      </p:cxnSp>
      <p:cxnSp>
        <p:nvCxnSpPr>
          <p:cNvPr id="1549" name="Google Shape;1549;p166"/>
          <p:cNvCxnSpPr/>
          <p:nvPr/>
        </p:nvCxnSpPr>
        <p:spPr>
          <a:xfrm flipH="1">
            <a:off x="6765907" y="1423371"/>
            <a:ext cx="749700" cy="432900"/>
          </a:xfrm>
          <a:prstGeom prst="straightConnector1">
            <a:avLst/>
          </a:prstGeom>
          <a:noFill/>
          <a:ln cap="flat" cmpd="sng" w="152400">
            <a:solidFill>
              <a:srgbClr val="FF0000"/>
            </a:solidFill>
            <a:prstDash val="solid"/>
            <a:round/>
            <a:headEnd len="med" w="med" type="none"/>
            <a:tailEnd len="med" w="med" type="none"/>
          </a:ln>
        </p:spPr>
      </p:cxnSp>
      <p:cxnSp>
        <p:nvCxnSpPr>
          <p:cNvPr id="1550" name="Google Shape;1550;p166"/>
          <p:cNvCxnSpPr/>
          <p:nvPr/>
        </p:nvCxnSpPr>
        <p:spPr>
          <a:xfrm>
            <a:off x="4521763" y="1298888"/>
            <a:ext cx="956700" cy="556800"/>
          </a:xfrm>
          <a:prstGeom prst="straightConnector1">
            <a:avLst/>
          </a:prstGeom>
          <a:noFill/>
          <a:ln cap="flat" cmpd="sng" w="152400">
            <a:solidFill>
              <a:srgbClr val="FF0000"/>
            </a:solidFill>
            <a:prstDash val="solid"/>
            <a:round/>
            <a:headEnd len="med" w="med" type="none"/>
            <a:tailEnd len="med" w="med" type="none"/>
          </a:ln>
        </p:spPr>
      </p:cxnSp>
      <p:cxnSp>
        <p:nvCxnSpPr>
          <p:cNvPr id="1551" name="Google Shape;1551;p166"/>
          <p:cNvCxnSpPr/>
          <p:nvPr/>
        </p:nvCxnSpPr>
        <p:spPr>
          <a:xfrm flipH="1">
            <a:off x="4521634" y="1342559"/>
            <a:ext cx="916200" cy="528900"/>
          </a:xfrm>
          <a:prstGeom prst="straightConnector1">
            <a:avLst/>
          </a:prstGeom>
          <a:noFill/>
          <a:ln cap="flat" cmpd="sng" w="152400">
            <a:solidFill>
              <a:srgbClr val="FF0000"/>
            </a:solidFill>
            <a:prstDash val="solid"/>
            <a:round/>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6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Solana Virtual Machine work</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Solana memory looks like</a:t>
            </a:r>
            <a:endParaRPr/>
          </a:p>
        </p:txBody>
      </p:sp>
      <p:pic>
        <p:nvPicPr>
          <p:cNvPr id="1562" name="Google Shape;1562;p168"/>
          <p:cNvPicPr preferRelativeResize="0"/>
          <p:nvPr/>
        </p:nvPicPr>
        <p:blipFill>
          <a:blip r:embed="rId3">
            <a:alphaModFix/>
          </a:blip>
          <a:stretch>
            <a:fillRect/>
          </a:stretch>
        </p:blipFill>
        <p:spPr>
          <a:xfrm>
            <a:off x="842438" y="1471850"/>
            <a:ext cx="7459123" cy="2451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ownership looks like</a:t>
            </a:r>
            <a:endParaRPr/>
          </a:p>
        </p:txBody>
      </p:sp>
      <p:sp>
        <p:nvSpPr>
          <p:cNvPr id="1568" name="Google Shape;1568;p1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Only owner can change the ‘data’</a:t>
            </a:r>
            <a:br>
              <a:rPr lang="en"/>
            </a:br>
            <a:endParaRPr/>
          </a:p>
          <a:p>
            <a:pPr indent="-342900" lvl="0" marL="457200" rtl="0" algn="l">
              <a:spcBef>
                <a:spcPts val="0"/>
              </a:spcBef>
              <a:spcAft>
                <a:spcPts val="0"/>
              </a:spcAft>
              <a:buSzPts val="1800"/>
              <a:buChar char="-"/>
            </a:pPr>
            <a:r>
              <a:rPr lang="en"/>
              <a:t>As owner is always a program, then the `ownership` is programmable</a:t>
            </a:r>
            <a:br>
              <a:rPr lang="en"/>
            </a:br>
            <a:endParaRPr/>
          </a:p>
          <a:p>
            <a:pPr indent="-342900" lvl="0" marL="457200" rtl="0" algn="l">
              <a:spcBef>
                <a:spcPts val="0"/>
              </a:spcBef>
              <a:spcAft>
                <a:spcPts val="0"/>
              </a:spcAft>
              <a:buSzPts val="1800"/>
              <a:buChar char="-"/>
            </a:pPr>
            <a:r>
              <a:rPr lang="en"/>
              <a:t>If the owner is ‘111…111’, then whoever has the private key ‘own’ the data</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FF0000"/>
                </a:solidFill>
              </a:rPr>
              <a:t>*</a:t>
            </a:r>
            <a:r>
              <a:rPr lang="en"/>
              <a:t> </a:t>
            </a:r>
            <a:r>
              <a:rPr lang="en"/>
              <a:t>You do not directly </a:t>
            </a:r>
            <a:r>
              <a:rPr lang="en"/>
              <a:t>own the data, you own it through the logic of a Program.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deployment looks like</a:t>
            </a:r>
            <a:endParaRPr/>
          </a:p>
        </p:txBody>
      </p:sp>
      <p:pic>
        <p:nvPicPr>
          <p:cNvPr id="1574" name="Google Shape;1574;p170"/>
          <p:cNvPicPr preferRelativeResize="0"/>
          <p:nvPr/>
        </p:nvPicPr>
        <p:blipFill>
          <a:blip r:embed="rId3">
            <a:alphaModFix/>
          </a:blip>
          <a:stretch>
            <a:fillRect/>
          </a:stretch>
        </p:blipFill>
        <p:spPr>
          <a:xfrm>
            <a:off x="1238250" y="1181538"/>
            <a:ext cx="6667500" cy="3133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7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D51FC"/>
                </a:solidFill>
              </a:rPr>
              <a:t>Mini hack time!</a:t>
            </a:r>
            <a:endParaRPr>
              <a:solidFill>
                <a:srgbClr val="FD51FC"/>
              </a:solidFill>
            </a:endParaRPr>
          </a:p>
          <a:p>
            <a:pPr indent="0" lvl="0" marL="0" rtl="0" algn="l">
              <a:spcBef>
                <a:spcPts val="0"/>
              </a:spcBef>
              <a:spcAft>
                <a:spcPts val="0"/>
              </a:spcAft>
              <a:buNone/>
            </a:pPr>
            <a:r>
              <a:rPr lang="en" sz="1600">
                <a:solidFill>
                  <a:srgbClr val="FD51FC"/>
                </a:solidFill>
              </a:rPr>
              <a:t> </a:t>
            </a:r>
            <a:r>
              <a:rPr lang="en" sz="1600">
                <a:solidFill>
                  <a:srgbClr val="2EF098"/>
                </a:solidFill>
              </a:rPr>
              <a:t>Airdrop time !</a:t>
            </a:r>
            <a:endParaRPr sz="1600">
              <a:solidFill>
                <a:srgbClr val="2EF098"/>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 a wall of wish</a:t>
            </a:r>
            <a:endParaRPr/>
          </a:p>
        </p:txBody>
      </p:sp>
      <p:pic>
        <p:nvPicPr>
          <p:cNvPr id="1585" name="Google Shape;1585;p172"/>
          <p:cNvPicPr preferRelativeResize="0"/>
          <p:nvPr/>
        </p:nvPicPr>
        <p:blipFill>
          <a:blip r:embed="rId3">
            <a:alphaModFix/>
          </a:blip>
          <a:stretch>
            <a:fillRect/>
          </a:stretch>
        </p:blipFill>
        <p:spPr>
          <a:xfrm>
            <a:off x="4756700" y="1223250"/>
            <a:ext cx="3697150" cy="2755525"/>
          </a:xfrm>
          <a:prstGeom prst="rect">
            <a:avLst/>
          </a:prstGeom>
          <a:noFill/>
          <a:ln>
            <a:noFill/>
          </a:ln>
        </p:spPr>
      </p:pic>
      <p:pic>
        <p:nvPicPr>
          <p:cNvPr id="1586" name="Google Shape;1586;p172"/>
          <p:cNvPicPr preferRelativeResize="0"/>
          <p:nvPr/>
        </p:nvPicPr>
        <p:blipFill>
          <a:blip r:embed="rId4">
            <a:alphaModFix/>
          </a:blip>
          <a:stretch>
            <a:fillRect/>
          </a:stretch>
        </p:blipFill>
        <p:spPr>
          <a:xfrm>
            <a:off x="430325" y="1255750"/>
            <a:ext cx="4033851" cy="26905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the data structure</a:t>
            </a:r>
            <a:endParaRPr/>
          </a:p>
        </p:txBody>
      </p:sp>
      <p:sp>
        <p:nvSpPr>
          <p:cNvPr id="1592" name="Google Shape;1592;p173"/>
          <p:cNvSpPr/>
          <p:nvPr/>
        </p:nvSpPr>
        <p:spPr>
          <a:xfrm>
            <a:off x="1774850" y="2300150"/>
            <a:ext cx="1231500" cy="703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Program</a:t>
            </a:r>
            <a:endParaRPr b="1">
              <a:solidFill>
                <a:schemeClr val="lt1"/>
              </a:solidFill>
              <a:latin typeface="Inter"/>
              <a:ea typeface="Inter"/>
              <a:cs typeface="Inter"/>
              <a:sym typeface="Inter"/>
            </a:endParaRPr>
          </a:p>
        </p:txBody>
      </p:sp>
      <p:sp>
        <p:nvSpPr>
          <p:cNvPr id="1593" name="Google Shape;1593;p173"/>
          <p:cNvSpPr/>
          <p:nvPr/>
        </p:nvSpPr>
        <p:spPr>
          <a:xfrm>
            <a:off x="4788800" y="1486538"/>
            <a:ext cx="1231500" cy="7038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Wall</a:t>
            </a:r>
            <a:endParaRPr b="1">
              <a:solidFill>
                <a:schemeClr val="lt1"/>
              </a:solidFill>
              <a:latin typeface="Inter"/>
              <a:ea typeface="Inter"/>
              <a:cs typeface="Inter"/>
              <a:sym typeface="Inter"/>
            </a:endParaRPr>
          </a:p>
        </p:txBody>
      </p:sp>
      <p:sp>
        <p:nvSpPr>
          <p:cNvPr id="1594" name="Google Shape;1594;p173"/>
          <p:cNvSpPr/>
          <p:nvPr/>
        </p:nvSpPr>
        <p:spPr>
          <a:xfrm>
            <a:off x="4788800" y="3387913"/>
            <a:ext cx="1231500" cy="7038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Wish</a:t>
            </a:r>
            <a:endParaRPr b="1">
              <a:solidFill>
                <a:schemeClr val="lt1"/>
              </a:solidFill>
              <a:latin typeface="Inter"/>
              <a:ea typeface="Inter"/>
              <a:cs typeface="Inter"/>
              <a:sym typeface="Inter"/>
            </a:endParaRPr>
          </a:p>
        </p:txBody>
      </p:sp>
      <p:cxnSp>
        <p:nvCxnSpPr>
          <p:cNvPr id="1595" name="Google Shape;1595;p173"/>
          <p:cNvCxnSpPr>
            <a:stCxn id="1592" idx="0"/>
            <a:endCxn id="1593" idx="1"/>
          </p:cNvCxnSpPr>
          <p:nvPr/>
        </p:nvCxnSpPr>
        <p:spPr>
          <a:xfrm rot="-5400000">
            <a:off x="3358850" y="870200"/>
            <a:ext cx="461700" cy="2398200"/>
          </a:xfrm>
          <a:prstGeom prst="bentConnector2">
            <a:avLst/>
          </a:prstGeom>
          <a:noFill/>
          <a:ln cap="flat" cmpd="sng" w="38100">
            <a:solidFill>
              <a:schemeClr val="lt1"/>
            </a:solidFill>
            <a:prstDash val="solid"/>
            <a:round/>
            <a:headEnd len="med" w="med" type="none"/>
            <a:tailEnd len="med" w="med" type="stealth"/>
          </a:ln>
        </p:spPr>
      </p:cxnSp>
      <p:cxnSp>
        <p:nvCxnSpPr>
          <p:cNvPr id="1596" name="Google Shape;1596;p173"/>
          <p:cNvCxnSpPr>
            <a:stCxn id="1592" idx="2"/>
            <a:endCxn id="1594" idx="1"/>
          </p:cNvCxnSpPr>
          <p:nvPr/>
        </p:nvCxnSpPr>
        <p:spPr>
          <a:xfrm flipH="1" rot="-5400000">
            <a:off x="3221750" y="2172800"/>
            <a:ext cx="735900" cy="2398200"/>
          </a:xfrm>
          <a:prstGeom prst="bentConnector2">
            <a:avLst/>
          </a:prstGeom>
          <a:noFill/>
          <a:ln cap="flat" cmpd="sng" w="38100">
            <a:solidFill>
              <a:schemeClr val="lt1"/>
            </a:solidFill>
            <a:prstDash val="solid"/>
            <a:round/>
            <a:headEnd len="med" w="med" type="none"/>
            <a:tailEnd len="med" w="med" type="stealth"/>
          </a:ln>
        </p:spPr>
      </p:cxnSp>
      <p:sp>
        <p:nvSpPr>
          <p:cNvPr id="1597" name="Google Shape;1597;p173"/>
          <p:cNvSpPr txBox="1"/>
          <p:nvPr/>
        </p:nvSpPr>
        <p:spPr>
          <a:xfrm>
            <a:off x="2836825" y="1376650"/>
            <a:ext cx="123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[“wall”]</a:t>
            </a:r>
            <a:endParaRPr sz="1800">
              <a:solidFill>
                <a:schemeClr val="lt1"/>
              </a:solidFill>
              <a:latin typeface="Inter"/>
              <a:ea typeface="Inter"/>
              <a:cs typeface="Inter"/>
              <a:sym typeface="Inter"/>
            </a:endParaRPr>
          </a:p>
        </p:txBody>
      </p:sp>
      <p:sp>
        <p:nvSpPr>
          <p:cNvPr id="1598" name="Google Shape;1598;p173"/>
          <p:cNvSpPr txBox="1"/>
          <p:nvPr/>
        </p:nvSpPr>
        <p:spPr>
          <a:xfrm>
            <a:off x="2658050" y="3303850"/>
            <a:ext cx="169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[“wish”, pubKey]</a:t>
            </a:r>
            <a:endParaRPr sz="1200">
              <a:solidFill>
                <a:schemeClr val="lt1"/>
              </a:solidFill>
              <a:latin typeface="Inter"/>
              <a:ea typeface="Inter"/>
              <a:cs typeface="Inter"/>
              <a:sym typeface="Inter"/>
            </a:endParaRPr>
          </a:p>
        </p:txBody>
      </p:sp>
      <p:sp>
        <p:nvSpPr>
          <p:cNvPr id="1599" name="Google Shape;1599;p173"/>
          <p:cNvSpPr txBox="1"/>
          <p:nvPr/>
        </p:nvSpPr>
        <p:spPr>
          <a:xfrm>
            <a:off x="6138175" y="1376750"/>
            <a:ext cx="1951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ourier New"/>
                <a:ea typeface="Courier New"/>
                <a:cs typeface="Courier New"/>
                <a:sym typeface="Courier New"/>
              </a:rPr>
              <a:t>{</a:t>
            </a:r>
            <a:br>
              <a:rPr lang="en" sz="1200">
                <a:solidFill>
                  <a:schemeClr val="lt1"/>
                </a:solidFill>
                <a:latin typeface="Courier New"/>
                <a:ea typeface="Courier New"/>
                <a:cs typeface="Courier New"/>
                <a:sym typeface="Courier New"/>
              </a:rPr>
            </a:br>
            <a:r>
              <a:rPr lang="en" sz="1200">
                <a:solidFill>
                  <a:schemeClr val="lt1"/>
                </a:solidFill>
                <a:latin typeface="Courier New"/>
                <a:ea typeface="Courier New"/>
                <a:cs typeface="Courier New"/>
                <a:sym typeface="Courier New"/>
              </a:rPr>
              <a:t>  title: String,</a:t>
            </a:r>
            <a:endParaRPr sz="12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lt1"/>
                </a:solidFill>
                <a:latin typeface="Courier New"/>
                <a:ea typeface="Courier New"/>
                <a:cs typeface="Courier New"/>
                <a:sym typeface="Courier New"/>
              </a:rPr>
              <a:t>  total: u8</a:t>
            </a:r>
            <a:endParaRPr sz="12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lt1"/>
                </a:solidFill>
                <a:latin typeface="Courier New"/>
                <a:ea typeface="Courier New"/>
                <a:cs typeface="Courier New"/>
                <a:sym typeface="Courier New"/>
              </a:rPr>
              <a:t>}</a:t>
            </a:r>
            <a:endParaRPr sz="1200">
              <a:solidFill>
                <a:schemeClr val="lt1"/>
              </a:solidFill>
              <a:latin typeface="Courier New"/>
              <a:ea typeface="Courier New"/>
              <a:cs typeface="Courier New"/>
              <a:sym typeface="Courier New"/>
            </a:endParaRPr>
          </a:p>
        </p:txBody>
      </p:sp>
      <p:sp>
        <p:nvSpPr>
          <p:cNvPr id="1600" name="Google Shape;1600;p173"/>
          <p:cNvSpPr txBox="1"/>
          <p:nvPr/>
        </p:nvSpPr>
        <p:spPr>
          <a:xfrm>
            <a:off x="6138175" y="3370375"/>
            <a:ext cx="195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ourier New"/>
                <a:ea typeface="Courier New"/>
                <a:cs typeface="Courier New"/>
                <a:sym typeface="Courier New"/>
              </a:rPr>
              <a:t>{</a:t>
            </a:r>
            <a:br>
              <a:rPr lang="en" sz="1200">
                <a:solidFill>
                  <a:schemeClr val="lt1"/>
                </a:solidFill>
                <a:latin typeface="Courier New"/>
                <a:ea typeface="Courier New"/>
                <a:cs typeface="Courier New"/>
                <a:sym typeface="Courier New"/>
              </a:rPr>
            </a:br>
            <a:r>
              <a:rPr lang="en" sz="1200">
                <a:solidFill>
                  <a:schemeClr val="lt1"/>
                </a:solidFill>
                <a:latin typeface="Courier New"/>
                <a:ea typeface="Courier New"/>
                <a:cs typeface="Courier New"/>
                <a:sym typeface="Courier New"/>
              </a:rPr>
              <a:t>  content: String</a:t>
            </a:r>
            <a:endParaRPr sz="120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lt1"/>
                </a:solidFill>
                <a:latin typeface="Courier New"/>
                <a:ea typeface="Courier New"/>
                <a:cs typeface="Courier New"/>
                <a:sym typeface="Courier New"/>
              </a:rPr>
              <a:t>}</a:t>
            </a:r>
            <a:endParaRPr sz="1200">
              <a:solidFill>
                <a:schemeClr val="lt1"/>
              </a:solidFill>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74"/>
          <p:cNvSpPr/>
          <p:nvPr/>
        </p:nvSpPr>
        <p:spPr>
          <a:xfrm>
            <a:off x="3319225" y="1505000"/>
            <a:ext cx="1943400" cy="29082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6" name="Google Shape;1606;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a:t>
            </a:r>
            <a:r>
              <a:rPr lang="en"/>
              <a:t> the function</a:t>
            </a:r>
            <a:endParaRPr/>
          </a:p>
        </p:txBody>
      </p:sp>
      <p:sp>
        <p:nvSpPr>
          <p:cNvPr id="1607" name="Google Shape;1607;p174"/>
          <p:cNvSpPr/>
          <p:nvPr/>
        </p:nvSpPr>
        <p:spPr>
          <a:xfrm>
            <a:off x="3453750" y="1930863"/>
            <a:ext cx="1635300" cy="8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init</a:t>
            </a:r>
            <a:endParaRPr>
              <a:latin typeface="Inter"/>
              <a:ea typeface="Inter"/>
              <a:cs typeface="Inter"/>
              <a:sym typeface="Inter"/>
            </a:endParaRPr>
          </a:p>
        </p:txBody>
      </p:sp>
      <p:sp>
        <p:nvSpPr>
          <p:cNvPr id="1608" name="Google Shape;1608;p174"/>
          <p:cNvSpPr/>
          <p:nvPr/>
        </p:nvSpPr>
        <p:spPr>
          <a:xfrm>
            <a:off x="3453750" y="3147064"/>
            <a:ext cx="1635300" cy="80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carve</a:t>
            </a:r>
            <a:endParaRPr>
              <a:latin typeface="Inter"/>
              <a:ea typeface="Inter"/>
              <a:cs typeface="Inter"/>
              <a:sym typeface="Inter"/>
            </a:endParaRPr>
          </a:p>
        </p:txBody>
      </p:sp>
      <p:sp>
        <p:nvSpPr>
          <p:cNvPr id="1609" name="Google Shape;1609;p174"/>
          <p:cNvSpPr/>
          <p:nvPr/>
        </p:nvSpPr>
        <p:spPr>
          <a:xfrm>
            <a:off x="7197400" y="2554988"/>
            <a:ext cx="1635300" cy="8082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User</a:t>
            </a:r>
            <a:endParaRPr>
              <a:latin typeface="Inter"/>
              <a:ea typeface="Inter"/>
              <a:cs typeface="Inter"/>
              <a:sym typeface="Inter"/>
            </a:endParaRPr>
          </a:p>
        </p:txBody>
      </p:sp>
      <p:cxnSp>
        <p:nvCxnSpPr>
          <p:cNvPr id="1610" name="Google Shape;1610;p174"/>
          <p:cNvCxnSpPr>
            <a:stCxn id="1609" idx="1"/>
            <a:endCxn id="1607" idx="3"/>
          </p:cNvCxnSpPr>
          <p:nvPr/>
        </p:nvCxnSpPr>
        <p:spPr>
          <a:xfrm rot="10800000">
            <a:off x="5089000" y="2335088"/>
            <a:ext cx="2108400" cy="624000"/>
          </a:xfrm>
          <a:prstGeom prst="bentConnector3">
            <a:avLst>
              <a:gd fmla="val 49999" name="adj1"/>
            </a:avLst>
          </a:prstGeom>
          <a:noFill/>
          <a:ln cap="flat" cmpd="sng" w="38100">
            <a:solidFill>
              <a:schemeClr val="lt1"/>
            </a:solidFill>
            <a:prstDash val="solid"/>
            <a:round/>
            <a:headEnd len="med" w="med" type="none"/>
            <a:tailEnd len="med" w="med" type="stealth"/>
          </a:ln>
        </p:spPr>
      </p:cxnSp>
      <p:cxnSp>
        <p:nvCxnSpPr>
          <p:cNvPr id="1611" name="Google Shape;1611;p174"/>
          <p:cNvCxnSpPr>
            <a:stCxn id="1609" idx="1"/>
            <a:endCxn id="1608" idx="3"/>
          </p:cNvCxnSpPr>
          <p:nvPr/>
        </p:nvCxnSpPr>
        <p:spPr>
          <a:xfrm flipH="1">
            <a:off x="5089000" y="2959088"/>
            <a:ext cx="2108400" cy="592200"/>
          </a:xfrm>
          <a:prstGeom prst="bentConnector3">
            <a:avLst>
              <a:gd fmla="val 49999" name="adj1"/>
            </a:avLst>
          </a:prstGeom>
          <a:noFill/>
          <a:ln cap="flat" cmpd="sng" w="38100">
            <a:solidFill>
              <a:schemeClr val="lt1"/>
            </a:solidFill>
            <a:prstDash val="solid"/>
            <a:round/>
            <a:headEnd len="med" w="med" type="none"/>
            <a:tailEnd len="med" w="med" type="stealth"/>
          </a:ln>
        </p:spPr>
      </p:cxnSp>
      <p:sp>
        <p:nvSpPr>
          <p:cNvPr id="1612" name="Google Shape;1612;p174"/>
          <p:cNvSpPr/>
          <p:nvPr/>
        </p:nvSpPr>
        <p:spPr>
          <a:xfrm>
            <a:off x="615300" y="1504988"/>
            <a:ext cx="1231500" cy="7038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Wall</a:t>
            </a:r>
            <a:endParaRPr b="1">
              <a:solidFill>
                <a:schemeClr val="lt1"/>
              </a:solidFill>
              <a:latin typeface="Inter"/>
              <a:ea typeface="Inter"/>
              <a:cs typeface="Inter"/>
              <a:sym typeface="Inter"/>
            </a:endParaRPr>
          </a:p>
        </p:txBody>
      </p:sp>
      <p:sp>
        <p:nvSpPr>
          <p:cNvPr id="1613" name="Google Shape;1613;p174"/>
          <p:cNvSpPr/>
          <p:nvPr/>
        </p:nvSpPr>
        <p:spPr>
          <a:xfrm>
            <a:off x="615300" y="3363188"/>
            <a:ext cx="1231500" cy="7038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Wish</a:t>
            </a:r>
            <a:endParaRPr b="1">
              <a:solidFill>
                <a:schemeClr val="lt1"/>
              </a:solidFill>
              <a:latin typeface="Inter"/>
              <a:ea typeface="Inter"/>
              <a:cs typeface="Inter"/>
              <a:sym typeface="Inter"/>
            </a:endParaRPr>
          </a:p>
        </p:txBody>
      </p:sp>
      <p:sp>
        <p:nvSpPr>
          <p:cNvPr id="1614" name="Google Shape;1614;p174"/>
          <p:cNvSpPr txBox="1"/>
          <p:nvPr/>
        </p:nvSpPr>
        <p:spPr>
          <a:xfrm>
            <a:off x="3299700" y="1040477"/>
            <a:ext cx="194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Inter"/>
                <a:ea typeface="Inter"/>
                <a:cs typeface="Inter"/>
                <a:sym typeface="Inter"/>
              </a:rPr>
              <a:t>Program</a:t>
            </a:r>
            <a:endParaRPr sz="1800">
              <a:solidFill>
                <a:srgbClr val="FF0000"/>
              </a:solidFill>
              <a:latin typeface="Inter"/>
              <a:ea typeface="Inter"/>
              <a:cs typeface="Inter"/>
              <a:sym typeface="Inter"/>
            </a:endParaRPr>
          </a:p>
        </p:txBody>
      </p:sp>
      <p:sp>
        <p:nvSpPr>
          <p:cNvPr id="1615" name="Google Shape;1615;p174"/>
          <p:cNvSpPr txBox="1"/>
          <p:nvPr/>
        </p:nvSpPr>
        <p:spPr>
          <a:xfrm>
            <a:off x="5166125" y="3572350"/>
            <a:ext cx="189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“some_wish”</a:t>
            </a:r>
            <a:endParaRPr sz="1800">
              <a:solidFill>
                <a:schemeClr val="lt1"/>
              </a:solidFill>
              <a:latin typeface="Inter"/>
              <a:ea typeface="Inter"/>
              <a:cs typeface="Inter"/>
              <a:sym typeface="Inter"/>
            </a:endParaRPr>
          </a:p>
        </p:txBody>
      </p:sp>
      <p:cxnSp>
        <p:nvCxnSpPr>
          <p:cNvPr id="1616" name="Google Shape;1616;p174"/>
          <p:cNvCxnSpPr>
            <a:stCxn id="1607" idx="1"/>
            <a:endCxn id="1612" idx="3"/>
          </p:cNvCxnSpPr>
          <p:nvPr/>
        </p:nvCxnSpPr>
        <p:spPr>
          <a:xfrm rot="10800000">
            <a:off x="1846650" y="1856763"/>
            <a:ext cx="1607100" cy="478200"/>
          </a:xfrm>
          <a:prstGeom prst="bentConnector3">
            <a:avLst>
              <a:gd fmla="val 49995" name="adj1"/>
            </a:avLst>
          </a:prstGeom>
          <a:noFill/>
          <a:ln cap="flat" cmpd="sng" w="38100">
            <a:solidFill>
              <a:schemeClr val="lt1"/>
            </a:solidFill>
            <a:prstDash val="solid"/>
            <a:round/>
            <a:headEnd len="med" w="med" type="none"/>
            <a:tailEnd len="med" w="med" type="stealth"/>
          </a:ln>
        </p:spPr>
      </p:cxnSp>
      <p:cxnSp>
        <p:nvCxnSpPr>
          <p:cNvPr id="1617" name="Google Shape;1617;p174"/>
          <p:cNvCxnSpPr>
            <a:stCxn id="1608" idx="1"/>
            <a:endCxn id="1613" idx="3"/>
          </p:cNvCxnSpPr>
          <p:nvPr/>
        </p:nvCxnSpPr>
        <p:spPr>
          <a:xfrm flipH="1">
            <a:off x="1846650" y="3551164"/>
            <a:ext cx="1607100" cy="163800"/>
          </a:xfrm>
          <a:prstGeom prst="bentConnector3">
            <a:avLst>
              <a:gd fmla="val 49995" name="adj1"/>
            </a:avLst>
          </a:prstGeom>
          <a:noFill/>
          <a:ln cap="flat" cmpd="sng" w="38100">
            <a:solidFill>
              <a:schemeClr val="lt1"/>
            </a:solidFill>
            <a:prstDash val="solid"/>
            <a:round/>
            <a:headEnd len="med" w="med" type="none"/>
            <a:tailEnd len="med" w="med" type="stealth"/>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75"/>
          <p:cNvSpPr txBox="1"/>
          <p:nvPr>
            <p:ph type="title"/>
          </p:nvPr>
        </p:nvSpPr>
        <p:spPr>
          <a:xfrm>
            <a:off x="-356950" y="1055738"/>
            <a:ext cx="7831500" cy="888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Let’s see some code</a:t>
            </a:r>
            <a:endParaRPr/>
          </a:p>
        </p:txBody>
      </p:sp>
      <p:sp>
        <p:nvSpPr>
          <p:cNvPr id="1623" name="Google Shape;1623;p175"/>
          <p:cNvSpPr txBox="1"/>
          <p:nvPr>
            <p:ph idx="1" type="subTitle"/>
          </p:nvPr>
        </p:nvSpPr>
        <p:spPr>
          <a:xfrm>
            <a:off x="656250" y="1919425"/>
            <a:ext cx="7831500" cy="1896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u="sng">
                <a:solidFill>
                  <a:schemeClr val="hlink"/>
                </a:solidFill>
                <a:hlinkClick r:id="rId3"/>
              </a:rPr>
              <a:t>https://beta.solpg.io/65f04d0ecffcf4b13384cf9c</a:t>
            </a:r>
            <a:endParaRPr/>
          </a:p>
        </p:txBody>
      </p:sp>
      <p:pic>
        <p:nvPicPr>
          <p:cNvPr id="1624" name="Google Shape;1624;p175"/>
          <p:cNvPicPr preferRelativeResize="0"/>
          <p:nvPr/>
        </p:nvPicPr>
        <p:blipFill>
          <a:blip r:embed="rId4">
            <a:alphaModFix/>
          </a:blip>
          <a:stretch>
            <a:fillRect/>
          </a:stretch>
        </p:blipFill>
        <p:spPr>
          <a:xfrm>
            <a:off x="6555575" y="428638"/>
            <a:ext cx="2143125" cy="21431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76"/>
          <p:cNvSpPr txBox="1"/>
          <p:nvPr>
            <p:ph type="title"/>
          </p:nvPr>
        </p:nvSpPr>
        <p:spPr>
          <a:xfrm>
            <a:off x="656250" y="280500"/>
            <a:ext cx="7831500" cy="888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Coding Challenge</a:t>
            </a:r>
            <a:endParaRPr/>
          </a:p>
        </p:txBody>
      </p:sp>
      <p:sp>
        <p:nvSpPr>
          <p:cNvPr id="1630" name="Google Shape;1630;p176"/>
          <p:cNvSpPr txBox="1"/>
          <p:nvPr>
            <p:ph idx="1" type="subTitle"/>
          </p:nvPr>
        </p:nvSpPr>
        <p:spPr>
          <a:xfrm>
            <a:off x="3433350" y="1169400"/>
            <a:ext cx="4896600" cy="145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1/ Write the “carve” function</a:t>
            </a:r>
            <a:endParaRPr/>
          </a:p>
          <a:p>
            <a:pPr indent="0" lvl="0" marL="0" rtl="0" algn="l">
              <a:spcBef>
                <a:spcPts val="0"/>
              </a:spcBef>
              <a:spcAft>
                <a:spcPts val="0"/>
              </a:spcAft>
              <a:buNone/>
            </a:pPr>
            <a:r>
              <a:rPr lang="en"/>
              <a:t>2/ Go to </a:t>
            </a:r>
            <a:r>
              <a:rPr lang="en" u="sng">
                <a:solidFill>
                  <a:schemeClr val="hlink"/>
                </a:solidFill>
                <a:hlinkClick r:id="rId3"/>
              </a:rPr>
              <a:t>here</a:t>
            </a:r>
            <a:r>
              <a:rPr lang="en"/>
              <a:t> and submit your project link</a:t>
            </a:r>
            <a:endParaRPr/>
          </a:p>
        </p:txBody>
      </p:sp>
      <p:pic>
        <p:nvPicPr>
          <p:cNvPr id="1631" name="Google Shape;1631;p176"/>
          <p:cNvPicPr preferRelativeResize="0"/>
          <p:nvPr/>
        </p:nvPicPr>
        <p:blipFill>
          <a:blip r:embed="rId4">
            <a:alphaModFix/>
          </a:blip>
          <a:stretch>
            <a:fillRect/>
          </a:stretch>
        </p:blipFill>
        <p:spPr>
          <a:xfrm>
            <a:off x="656248" y="1302975"/>
            <a:ext cx="2616449" cy="2798650"/>
          </a:xfrm>
          <a:prstGeom prst="rect">
            <a:avLst/>
          </a:prstGeom>
          <a:noFill/>
          <a:ln>
            <a:noFill/>
          </a:ln>
        </p:spPr>
      </p:pic>
      <p:pic>
        <p:nvPicPr>
          <p:cNvPr id="1632" name="Google Shape;1632;p176"/>
          <p:cNvPicPr preferRelativeResize="0"/>
          <p:nvPr/>
        </p:nvPicPr>
        <p:blipFill>
          <a:blip r:embed="rId5">
            <a:alphaModFix/>
          </a:blip>
          <a:stretch>
            <a:fillRect/>
          </a:stretch>
        </p:blipFill>
        <p:spPr>
          <a:xfrm>
            <a:off x="7479874" y="1450225"/>
            <a:ext cx="1176275" cy="1176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Install Solana &amp; local development</a:t>
            </a:r>
            <a:endParaRPr/>
          </a:p>
          <a:p>
            <a:pPr indent="-342900" lvl="0" marL="457200" rtl="0" algn="l">
              <a:lnSpc>
                <a:spcPct val="150000"/>
              </a:lnSpc>
              <a:spcBef>
                <a:spcPts val="0"/>
              </a:spcBef>
              <a:spcAft>
                <a:spcPts val="0"/>
              </a:spcAft>
              <a:buSzPts val="1800"/>
              <a:buChar char="●"/>
            </a:pPr>
            <a:r>
              <a:rPr lang="en"/>
              <a:t>Install Anchor</a:t>
            </a:r>
            <a:endParaRPr/>
          </a:p>
          <a:p>
            <a:pPr indent="-342900" lvl="0" marL="457200" rtl="0" algn="l">
              <a:lnSpc>
                <a:spcPct val="150000"/>
              </a:lnSpc>
              <a:spcBef>
                <a:spcPts val="0"/>
              </a:spcBef>
              <a:spcAft>
                <a:spcPts val="0"/>
              </a:spcAft>
              <a:buSzPts val="1800"/>
              <a:buChar char="●"/>
            </a:pPr>
            <a:r>
              <a:rPr lang="en"/>
              <a:t>Now, you have only 1 wall, can you build multiple wall? Elaborate on that!</a:t>
            </a:r>
            <a:endParaRPr/>
          </a:p>
        </p:txBody>
      </p:sp>
      <p:sp>
        <p:nvSpPr>
          <p:cNvPr id="1638" name="Google Shape;1638;p1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 Work</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7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 &amp; A</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Mock problems to solve after this</a:t>
            </a:r>
            <a:endParaRPr/>
          </a:p>
        </p:txBody>
      </p:sp>
      <p:sp>
        <p:nvSpPr>
          <p:cNvPr id="1649" name="Google Shape;1649;p1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2EF098"/>
                </a:solidFill>
              </a:rPr>
              <a:t>Attention bidding</a:t>
            </a:r>
            <a:r>
              <a:rPr lang="en"/>
              <a:t> to solve university submission peak time</a:t>
            </a:r>
            <a:endParaRPr/>
          </a:p>
          <a:p>
            <a:pPr indent="-317500" lvl="1" marL="914400" rtl="0" algn="l">
              <a:spcBef>
                <a:spcPts val="0"/>
              </a:spcBef>
              <a:spcAft>
                <a:spcPts val="0"/>
              </a:spcAft>
              <a:buSzPts val="1400"/>
              <a:buChar char="-"/>
            </a:pPr>
            <a:r>
              <a:rPr b="1" lang="en" u="sng"/>
              <a:t>Problem:</a:t>
            </a:r>
            <a:r>
              <a:rPr lang="en"/>
              <a:t> At the end of semester, prof receive many submission within a short time and have to provide feedback to all of them. It seems “fair” to provide good feedback to everyone, but it is not possible. Should find a way to prioritize what submission receive more attention and what not.</a:t>
            </a:r>
            <a:endParaRPr/>
          </a:p>
          <a:p>
            <a:pPr indent="-317500" lvl="1" marL="914400" rtl="0" algn="l">
              <a:spcBef>
                <a:spcPts val="0"/>
              </a:spcBef>
              <a:spcAft>
                <a:spcPts val="0"/>
              </a:spcAft>
              <a:buSzPts val="1400"/>
              <a:buChar char="-"/>
            </a:pPr>
            <a:r>
              <a:rPr b="1" lang="en" u="sng"/>
              <a:t>Solution:</a:t>
            </a:r>
            <a:r>
              <a:rPr lang="en"/>
              <a:t> Each student receive “attention token” from school and distribute them to prof to show their weighted attention for each course. Prof use this as indicator to distribute their resource to each submission.</a:t>
            </a:r>
            <a:endParaRPr/>
          </a:p>
          <a:p>
            <a:pPr indent="-342900" lvl="0" marL="457200" rtl="0" algn="l">
              <a:spcBef>
                <a:spcPts val="0"/>
              </a:spcBef>
              <a:spcAft>
                <a:spcPts val="0"/>
              </a:spcAft>
              <a:buSzPts val="1800"/>
              <a:buChar char="-"/>
            </a:pPr>
            <a:r>
              <a:rPr lang="en">
                <a:solidFill>
                  <a:srgbClr val="FD51FC"/>
                </a:solidFill>
              </a:rPr>
              <a:t>Task trackers</a:t>
            </a:r>
            <a:r>
              <a:rPr lang="en"/>
              <a:t>: split a big task into smaller ones for community to pick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0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D51FC"/>
                </a:solidFill>
              </a:rPr>
              <a:t>Blockchain </a:t>
            </a:r>
            <a:br>
              <a:rPr lang="en">
                <a:solidFill>
                  <a:srgbClr val="FD51FC"/>
                </a:solidFill>
              </a:rPr>
            </a:br>
            <a:r>
              <a:rPr lang="en">
                <a:solidFill>
                  <a:srgbClr val="FD51FC"/>
                </a:solidFill>
              </a:rPr>
              <a:t>basic concept</a:t>
            </a:r>
            <a:endParaRPr>
              <a:solidFill>
                <a:srgbClr val="FD51FC"/>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Token Program example</a:t>
            </a:r>
            <a:endParaRPr/>
          </a:p>
        </p:txBody>
      </p:sp>
      <p:sp>
        <p:nvSpPr>
          <p:cNvPr id="1655" name="Google Shape;1655;p180"/>
          <p:cNvSpPr txBox="1"/>
          <p:nvPr>
            <p:ph idx="1" type="body"/>
          </p:nvPr>
        </p:nvSpPr>
        <p:spPr>
          <a:xfrm>
            <a:off x="311700" y="1152475"/>
            <a:ext cx="3694800" cy="2987100"/>
          </a:xfrm>
          <a:prstGeom prst="rect">
            <a:avLst/>
          </a:prstGeom>
        </p:spPr>
        <p:txBody>
          <a:bodyPr anchorCtr="0" anchor="t" bIns="91425" lIns="91425" spcFirstLastPara="1" rIns="91425" wrap="square" tIns="91425">
            <a:normAutofit fontScale="85000" lnSpcReduction="10000"/>
          </a:bodyPr>
          <a:lstStyle/>
          <a:p>
            <a:pPr indent="0" lvl="0" marL="0" rtl="0" algn="l">
              <a:lnSpc>
                <a:spcPct val="150000"/>
              </a:lnSpc>
              <a:spcBef>
                <a:spcPts val="0"/>
              </a:spcBef>
              <a:spcAft>
                <a:spcPts val="0"/>
              </a:spcAft>
              <a:buClr>
                <a:schemeClr val="dk1"/>
              </a:buClr>
              <a:buSzPct val="61111"/>
              <a:buFont typeface="Arial"/>
              <a:buNone/>
            </a:pPr>
            <a:r>
              <a:rPr lang="en"/>
              <a:t>Let's take a look at how a Token program structure its files.</a:t>
            </a:r>
            <a:endParaRPr/>
          </a:p>
          <a:p>
            <a:pPr indent="0" lvl="0" marL="0" rtl="0" algn="l">
              <a:lnSpc>
                <a:spcPct val="150000"/>
              </a:lnSpc>
              <a:spcBef>
                <a:spcPts val="1000"/>
              </a:spcBef>
              <a:spcAft>
                <a:spcPts val="1000"/>
              </a:spcAft>
              <a:buNone/>
            </a:pPr>
            <a:r>
              <a:rPr lang="en"/>
              <a:t>Whenever you create a new Token, you use the Token Program to create a Mint Account aka a File which hold some critical info of ur token. Non-critical be stored in another file ... I mean account: Metadata Account</a:t>
            </a:r>
            <a:endParaRPr/>
          </a:p>
        </p:txBody>
      </p:sp>
      <p:pic>
        <p:nvPicPr>
          <p:cNvPr id="1656" name="Google Shape;1656;p180"/>
          <p:cNvPicPr preferRelativeResize="0"/>
          <p:nvPr/>
        </p:nvPicPr>
        <p:blipFill>
          <a:blip r:embed="rId3">
            <a:alphaModFix/>
          </a:blip>
          <a:stretch>
            <a:fillRect/>
          </a:stretch>
        </p:blipFill>
        <p:spPr>
          <a:xfrm>
            <a:off x="4492400" y="1152475"/>
            <a:ext cx="4119150" cy="33058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practise </a:t>
            </a:r>
            <a:r>
              <a:rPr lang="en"/>
              <a:t>!</a:t>
            </a:r>
            <a:endParaRPr/>
          </a:p>
        </p:txBody>
      </p:sp>
      <p:sp>
        <p:nvSpPr>
          <p:cNvPr id="1662" name="Google Shape;1662;p181"/>
          <p:cNvSpPr txBox="1"/>
          <p:nvPr>
            <p:ph idx="1" type="body"/>
          </p:nvPr>
        </p:nvSpPr>
        <p:spPr>
          <a:xfrm>
            <a:off x="311700" y="3559292"/>
            <a:ext cx="8520600" cy="9216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000"/>
              </a:spcAft>
              <a:buNone/>
            </a:pPr>
            <a:r>
              <a:rPr lang="en" u="sng">
                <a:solidFill>
                  <a:schemeClr val="hlink"/>
                </a:solidFill>
                <a:hlinkClick r:id="rId3"/>
              </a:rPr>
              <a:t>https://explorer.solana.com/address/8RjWfSbXSjVtsGRWPM8YrQHaPgdkw7W64TQ7v2FxZ8Fm?cluster=devnet</a:t>
            </a:r>
            <a:endParaRPr/>
          </a:p>
        </p:txBody>
      </p:sp>
      <p:pic>
        <p:nvPicPr>
          <p:cNvPr id="1663" name="Google Shape;1663;p181"/>
          <p:cNvPicPr preferRelativeResize="0"/>
          <p:nvPr/>
        </p:nvPicPr>
        <p:blipFill>
          <a:blip r:embed="rId4">
            <a:alphaModFix/>
          </a:blip>
          <a:stretch>
            <a:fillRect/>
          </a:stretch>
        </p:blipFill>
        <p:spPr>
          <a:xfrm>
            <a:off x="941675" y="1093925"/>
            <a:ext cx="6840223" cy="242814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8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u="sng"/>
              <a:t>Advance</a:t>
            </a:r>
            <a:r>
              <a:rPr lang="en" sz="2500" u="sng"/>
              <a:t>:</a:t>
            </a:r>
            <a:r>
              <a:rPr lang="en" sz="2500"/>
              <a:t> Let’s see how Metaplex NFT store its data</a:t>
            </a:r>
            <a:endParaRPr sz="2500"/>
          </a:p>
        </p:txBody>
      </p:sp>
      <p:sp>
        <p:nvSpPr>
          <p:cNvPr id="1669" name="Google Shape;1669;p182"/>
          <p:cNvSpPr txBox="1"/>
          <p:nvPr>
            <p:ph idx="1" type="body"/>
          </p:nvPr>
        </p:nvSpPr>
        <p:spPr>
          <a:xfrm>
            <a:off x="311700" y="3514875"/>
            <a:ext cx="8520600" cy="921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u="sng">
                <a:solidFill>
                  <a:schemeClr val="hlink"/>
                </a:solidFill>
                <a:hlinkClick r:id="rId3"/>
              </a:rPr>
              <a:t>https://explorer.solana.com/address/FCk24cq1pYhQo5MQYKHf5N9VnY8tdrToF7u6gvvsnGrn?cluster=mainnet</a:t>
            </a:r>
            <a:endParaRPr/>
          </a:p>
        </p:txBody>
      </p:sp>
      <p:pic>
        <p:nvPicPr>
          <p:cNvPr id="1670" name="Google Shape;1670;p182"/>
          <p:cNvPicPr preferRelativeResize="0"/>
          <p:nvPr/>
        </p:nvPicPr>
        <p:blipFill>
          <a:blip r:embed="rId4">
            <a:alphaModFix/>
          </a:blip>
          <a:stretch>
            <a:fillRect/>
          </a:stretch>
        </p:blipFill>
        <p:spPr>
          <a:xfrm>
            <a:off x="921650" y="1116833"/>
            <a:ext cx="7300705" cy="21923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final word on PDA</a:t>
            </a:r>
            <a:endParaRPr/>
          </a:p>
        </p:txBody>
      </p:sp>
      <p:sp>
        <p:nvSpPr>
          <p:cNvPr id="1676" name="Google Shape;1676;p183"/>
          <p:cNvSpPr txBox="1"/>
          <p:nvPr/>
        </p:nvSpPr>
        <p:spPr>
          <a:xfrm>
            <a:off x="311700" y="1305875"/>
            <a:ext cx="44676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Roboto"/>
                <a:ea typeface="Roboto"/>
                <a:cs typeface="Roboto"/>
                <a:sym typeface="Roboto"/>
              </a:rPr>
              <a:t>Like any software, a Solana Prorgram need files to store their states and Solana named them PDAs identified by seeds. </a:t>
            </a:r>
            <a:br>
              <a:rPr lang="en" sz="1600">
                <a:solidFill>
                  <a:schemeClr val="lt1"/>
                </a:solidFill>
                <a:latin typeface="Roboto"/>
                <a:ea typeface="Roboto"/>
                <a:cs typeface="Roboto"/>
                <a:sym typeface="Roboto"/>
              </a:rPr>
            </a:br>
            <a:endParaRPr sz="1600">
              <a:solidFill>
                <a:schemeClr val="lt1"/>
              </a:solidFill>
              <a:latin typeface="Roboto"/>
              <a:ea typeface="Roboto"/>
              <a:cs typeface="Roboto"/>
              <a:sym typeface="Roboto"/>
            </a:endParaRPr>
          </a:p>
          <a:p>
            <a:pPr indent="0" lvl="0" marL="0" rtl="0" algn="l">
              <a:spcBef>
                <a:spcPts val="0"/>
              </a:spcBef>
              <a:spcAft>
                <a:spcPts val="0"/>
              </a:spcAft>
              <a:buNone/>
            </a:pPr>
            <a:r>
              <a:rPr lang="en" sz="1600">
                <a:solidFill>
                  <a:schemeClr val="lt1"/>
                </a:solidFill>
                <a:latin typeface="Roboto"/>
                <a:ea typeface="Roboto"/>
                <a:cs typeface="Roboto"/>
                <a:sym typeface="Roboto"/>
              </a:rPr>
              <a:t>Think of Solana like a giant </a:t>
            </a:r>
            <a:r>
              <a:rPr b="1" lang="en" sz="1600">
                <a:solidFill>
                  <a:schemeClr val="lt1"/>
                </a:solidFill>
                <a:latin typeface="Roboto"/>
                <a:ea typeface="Roboto"/>
                <a:cs typeface="Roboto"/>
                <a:sym typeface="Roboto"/>
              </a:rPr>
              <a:t>HARD DRIVE</a:t>
            </a:r>
            <a:r>
              <a:rPr lang="en" sz="1600">
                <a:solidFill>
                  <a:schemeClr val="lt1"/>
                </a:solidFill>
                <a:latin typeface="Roboto"/>
                <a:ea typeface="Roboto"/>
                <a:cs typeface="Roboto"/>
                <a:sym typeface="Roboto"/>
              </a:rPr>
              <a:t>, each program is a has a folder and seeds act like </a:t>
            </a:r>
            <a:r>
              <a:rPr b="1" lang="en" sz="1600">
                <a:solidFill>
                  <a:srgbClr val="FD51FC"/>
                </a:solidFill>
                <a:latin typeface="Roboto"/>
                <a:ea typeface="Roboto"/>
                <a:cs typeface="Roboto"/>
                <a:sym typeface="Roboto"/>
              </a:rPr>
              <a:t>filepath</a:t>
            </a:r>
            <a:r>
              <a:rPr lang="en" sz="1600">
                <a:solidFill>
                  <a:schemeClr val="lt1"/>
                </a:solidFill>
                <a:latin typeface="Roboto"/>
                <a:ea typeface="Roboto"/>
                <a:cs typeface="Roboto"/>
                <a:sym typeface="Roboto"/>
              </a:rPr>
              <a:t> within the folder to find and read/write to the file.</a:t>
            </a:r>
            <a:endParaRPr sz="1600">
              <a:solidFill>
                <a:schemeClr val="lt1"/>
              </a:solidFill>
              <a:latin typeface="Inter"/>
              <a:ea typeface="Inter"/>
              <a:cs typeface="Inter"/>
              <a:sym typeface="Inter"/>
            </a:endParaRPr>
          </a:p>
        </p:txBody>
      </p:sp>
      <p:pic>
        <p:nvPicPr>
          <p:cNvPr id="1677" name="Google Shape;1677;p183"/>
          <p:cNvPicPr preferRelativeResize="0"/>
          <p:nvPr/>
        </p:nvPicPr>
        <p:blipFill rotWithShape="1">
          <a:blip r:embed="rId3">
            <a:alphaModFix/>
          </a:blip>
          <a:srcRect b="0" l="48775" r="0" t="44582"/>
          <a:stretch/>
        </p:blipFill>
        <p:spPr>
          <a:xfrm>
            <a:off x="5347800" y="1428563"/>
            <a:ext cx="3220776" cy="228637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deploy Code with Solana</a:t>
            </a:r>
            <a:endParaRPr/>
          </a:p>
        </p:txBody>
      </p:sp>
      <p:sp>
        <p:nvSpPr>
          <p:cNvPr id="1683" name="Google Shape;1683;p184"/>
          <p:cNvSpPr/>
          <p:nvPr/>
        </p:nvSpPr>
        <p:spPr>
          <a:xfrm>
            <a:off x="4572000" y="1896450"/>
            <a:ext cx="1419000" cy="8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Solana Validator</a:t>
            </a:r>
            <a:endParaRPr/>
          </a:p>
        </p:txBody>
      </p:sp>
      <p:sp>
        <p:nvSpPr>
          <p:cNvPr id="1684" name="Google Shape;1684;p184"/>
          <p:cNvSpPr/>
          <p:nvPr/>
        </p:nvSpPr>
        <p:spPr>
          <a:xfrm>
            <a:off x="1383900" y="1344650"/>
            <a:ext cx="1419000" cy="8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Solana Client</a:t>
            </a:r>
            <a:endParaRPr/>
          </a:p>
        </p:txBody>
      </p:sp>
      <p:sp>
        <p:nvSpPr>
          <p:cNvPr id="1685" name="Google Shape;1685;p184"/>
          <p:cNvSpPr/>
          <p:nvPr/>
        </p:nvSpPr>
        <p:spPr>
          <a:xfrm>
            <a:off x="6458600" y="1083225"/>
            <a:ext cx="1419000" cy="8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Solana Validator</a:t>
            </a:r>
            <a:endParaRPr/>
          </a:p>
        </p:txBody>
      </p:sp>
      <p:sp>
        <p:nvSpPr>
          <p:cNvPr id="1686" name="Google Shape;1686;p184"/>
          <p:cNvSpPr/>
          <p:nvPr/>
        </p:nvSpPr>
        <p:spPr>
          <a:xfrm>
            <a:off x="6758700" y="3005250"/>
            <a:ext cx="1419000" cy="8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Solana Validator</a:t>
            </a:r>
            <a:endParaRPr/>
          </a:p>
        </p:txBody>
      </p:sp>
      <p:cxnSp>
        <p:nvCxnSpPr>
          <p:cNvPr id="1687" name="Google Shape;1687;p184"/>
          <p:cNvCxnSpPr>
            <a:stCxn id="1683" idx="0"/>
            <a:endCxn id="1685" idx="1"/>
          </p:cNvCxnSpPr>
          <p:nvPr/>
        </p:nvCxnSpPr>
        <p:spPr>
          <a:xfrm rot="-5400000">
            <a:off x="5680200" y="1117950"/>
            <a:ext cx="379800" cy="1177200"/>
          </a:xfrm>
          <a:prstGeom prst="bentConnector2">
            <a:avLst/>
          </a:prstGeom>
          <a:noFill/>
          <a:ln cap="flat" cmpd="sng" w="28575">
            <a:solidFill>
              <a:srgbClr val="9945FF"/>
            </a:solidFill>
            <a:prstDash val="solid"/>
            <a:round/>
            <a:headEnd len="med" w="med" type="stealth"/>
            <a:tailEnd len="med" w="med" type="stealth"/>
          </a:ln>
        </p:spPr>
      </p:cxnSp>
      <p:cxnSp>
        <p:nvCxnSpPr>
          <p:cNvPr id="1688" name="Google Shape;1688;p184"/>
          <p:cNvCxnSpPr>
            <a:stCxn id="1686" idx="0"/>
            <a:endCxn id="1685" idx="2"/>
          </p:cNvCxnSpPr>
          <p:nvPr/>
        </p:nvCxnSpPr>
        <p:spPr>
          <a:xfrm flipH="1" rot="5400000">
            <a:off x="6790650" y="2327700"/>
            <a:ext cx="1055100" cy="300000"/>
          </a:xfrm>
          <a:prstGeom prst="bentConnector3">
            <a:avLst>
              <a:gd fmla="val 49996" name="adj1"/>
            </a:avLst>
          </a:prstGeom>
          <a:noFill/>
          <a:ln cap="flat" cmpd="sng" w="28575">
            <a:solidFill>
              <a:srgbClr val="9945FF"/>
            </a:solidFill>
            <a:prstDash val="solid"/>
            <a:round/>
            <a:headEnd len="med" w="med" type="stealth"/>
            <a:tailEnd len="med" w="med" type="stealth"/>
          </a:ln>
        </p:spPr>
      </p:cxnSp>
      <p:cxnSp>
        <p:nvCxnSpPr>
          <p:cNvPr id="1689" name="Google Shape;1689;p184"/>
          <p:cNvCxnSpPr>
            <a:stCxn id="1683" idx="2"/>
            <a:endCxn id="1686" idx="1"/>
          </p:cNvCxnSpPr>
          <p:nvPr/>
        </p:nvCxnSpPr>
        <p:spPr>
          <a:xfrm flipH="1" rot="-5400000">
            <a:off x="5682450" y="2362500"/>
            <a:ext cx="675300" cy="1477200"/>
          </a:xfrm>
          <a:prstGeom prst="bentConnector2">
            <a:avLst/>
          </a:prstGeom>
          <a:noFill/>
          <a:ln cap="flat" cmpd="sng" w="28575">
            <a:solidFill>
              <a:srgbClr val="9945FF"/>
            </a:solidFill>
            <a:prstDash val="solid"/>
            <a:round/>
            <a:headEnd len="med" w="med" type="stealth"/>
            <a:tailEnd len="med" w="med" type="stealth"/>
          </a:ln>
        </p:spPr>
      </p:cxnSp>
      <p:cxnSp>
        <p:nvCxnSpPr>
          <p:cNvPr id="1690" name="Google Shape;1690;p184"/>
          <p:cNvCxnSpPr>
            <a:stCxn id="1684" idx="3"/>
            <a:endCxn id="1683" idx="1"/>
          </p:cNvCxnSpPr>
          <p:nvPr/>
        </p:nvCxnSpPr>
        <p:spPr>
          <a:xfrm>
            <a:off x="2802900" y="1778150"/>
            <a:ext cx="1769100" cy="551700"/>
          </a:xfrm>
          <a:prstGeom prst="bentConnector3">
            <a:avLst>
              <a:gd fmla="val 50000" name="adj1"/>
            </a:avLst>
          </a:prstGeom>
          <a:noFill/>
          <a:ln cap="flat" cmpd="sng" w="28575">
            <a:solidFill>
              <a:srgbClr val="14F195"/>
            </a:solidFill>
            <a:prstDash val="solid"/>
            <a:round/>
            <a:headEnd len="med" w="med" type="none"/>
            <a:tailEnd len="med" w="med" type="stealth"/>
          </a:ln>
        </p:spPr>
      </p:cxnSp>
      <p:sp>
        <p:nvSpPr>
          <p:cNvPr id="1691" name="Google Shape;1691;p184"/>
          <p:cNvSpPr txBox="1"/>
          <p:nvPr/>
        </p:nvSpPr>
        <p:spPr>
          <a:xfrm>
            <a:off x="3211500" y="2520525"/>
            <a:ext cx="76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upload</a:t>
            </a:r>
            <a:endParaRPr>
              <a:solidFill>
                <a:schemeClr val="lt1"/>
              </a:solidFill>
              <a:latin typeface="Inter"/>
              <a:ea typeface="Inter"/>
              <a:cs typeface="Inter"/>
              <a:sym typeface="Inter"/>
            </a:endParaRPr>
          </a:p>
        </p:txBody>
      </p:sp>
      <p:sp>
        <p:nvSpPr>
          <p:cNvPr id="1692" name="Google Shape;1692;p184"/>
          <p:cNvSpPr/>
          <p:nvPr/>
        </p:nvSpPr>
        <p:spPr>
          <a:xfrm>
            <a:off x="2886300" y="4207250"/>
            <a:ext cx="1419000" cy="48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Rust Code</a:t>
            </a:r>
            <a:endParaRPr/>
          </a:p>
        </p:txBody>
      </p:sp>
      <p:sp>
        <p:nvSpPr>
          <p:cNvPr id="1693" name="Google Shape;1693;p184"/>
          <p:cNvSpPr txBox="1"/>
          <p:nvPr/>
        </p:nvSpPr>
        <p:spPr>
          <a:xfrm>
            <a:off x="3729100" y="3697675"/>
            <a:ext cx="117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Compile</a:t>
            </a:r>
            <a:endParaRPr>
              <a:solidFill>
                <a:schemeClr val="lt1"/>
              </a:solidFill>
              <a:latin typeface="Inter"/>
              <a:ea typeface="Inter"/>
              <a:cs typeface="Inter"/>
              <a:sym typeface="Inter"/>
            </a:endParaRPr>
          </a:p>
        </p:txBody>
      </p:sp>
      <p:sp>
        <p:nvSpPr>
          <p:cNvPr id="1694" name="Google Shape;1694;p184"/>
          <p:cNvSpPr/>
          <p:nvPr/>
        </p:nvSpPr>
        <p:spPr>
          <a:xfrm>
            <a:off x="2886300" y="3068150"/>
            <a:ext cx="1419000" cy="48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Binary File</a:t>
            </a:r>
            <a:endParaRPr/>
          </a:p>
        </p:txBody>
      </p:sp>
      <p:cxnSp>
        <p:nvCxnSpPr>
          <p:cNvPr id="1695" name="Google Shape;1695;p184"/>
          <p:cNvCxnSpPr>
            <a:endCxn id="1694" idx="2"/>
          </p:cNvCxnSpPr>
          <p:nvPr/>
        </p:nvCxnSpPr>
        <p:spPr>
          <a:xfrm rot="-5400000">
            <a:off x="3267000" y="3878450"/>
            <a:ext cx="657000" cy="600"/>
          </a:xfrm>
          <a:prstGeom prst="bentConnector3">
            <a:avLst>
              <a:gd fmla="val 50000" name="adj1"/>
            </a:avLst>
          </a:prstGeom>
          <a:noFill/>
          <a:ln cap="flat" cmpd="sng" w="28575">
            <a:solidFill>
              <a:srgbClr val="FD51FC"/>
            </a:solidFill>
            <a:prstDash val="solid"/>
            <a:round/>
            <a:headEnd len="med" w="med" type="none"/>
            <a:tailEnd len="med" w="med" type="stealth"/>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Solpg</a:t>
            </a:r>
            <a:r>
              <a:rPr lang="en"/>
              <a:t> &lt;Solana Playground&gt;</a:t>
            </a:r>
            <a:endParaRPr/>
          </a:p>
        </p:txBody>
      </p:sp>
      <p:pic>
        <p:nvPicPr>
          <p:cNvPr id="1701" name="Google Shape;1701;p185"/>
          <p:cNvPicPr preferRelativeResize="0"/>
          <p:nvPr/>
        </p:nvPicPr>
        <p:blipFill>
          <a:blip r:embed="rId4">
            <a:alphaModFix/>
          </a:blip>
          <a:stretch>
            <a:fillRect/>
          </a:stretch>
        </p:blipFill>
        <p:spPr>
          <a:xfrm>
            <a:off x="1432362" y="1070275"/>
            <a:ext cx="6279285" cy="33114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Coding Session #1 (15 mins)</a:t>
            </a:r>
            <a:endParaRPr/>
          </a:p>
        </p:txBody>
      </p:sp>
      <p:sp>
        <p:nvSpPr>
          <p:cNvPr id="1707" name="Google Shape;1707;p1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Getting Started with Rust</a:t>
            </a:r>
            <a:endParaRPr/>
          </a:p>
          <a:p>
            <a:pPr indent="-317500" lvl="1" marL="914400" rtl="0" algn="l">
              <a:spcBef>
                <a:spcPts val="0"/>
              </a:spcBef>
              <a:spcAft>
                <a:spcPts val="0"/>
              </a:spcAft>
              <a:buSzPts val="1400"/>
              <a:buChar char="-"/>
            </a:pPr>
            <a:r>
              <a:rPr lang="en" u="sng">
                <a:solidFill>
                  <a:schemeClr val="hlink"/>
                </a:solidFill>
                <a:hlinkClick r:id="rId3"/>
              </a:rPr>
              <a:t>https://doc.rust-lang.org/book/title-page.html</a:t>
            </a:r>
            <a:r>
              <a:rPr lang="en"/>
              <a:t> </a:t>
            </a:r>
            <a:endParaRPr/>
          </a:p>
          <a:p>
            <a:pPr indent="-342900" lvl="0" marL="457200" rtl="0" algn="l">
              <a:spcBef>
                <a:spcPts val="0"/>
              </a:spcBef>
              <a:spcAft>
                <a:spcPts val="0"/>
              </a:spcAft>
              <a:buSzPts val="1800"/>
              <a:buChar char="-"/>
            </a:pPr>
            <a:r>
              <a:rPr lang="en"/>
              <a:t>What to do?</a:t>
            </a:r>
            <a:endParaRPr/>
          </a:p>
          <a:p>
            <a:pPr indent="-317500" lvl="1" marL="914400" rtl="0" algn="l">
              <a:spcBef>
                <a:spcPts val="0"/>
              </a:spcBef>
              <a:spcAft>
                <a:spcPts val="0"/>
              </a:spcAft>
              <a:buSzPts val="1400"/>
              <a:buChar char="-"/>
            </a:pPr>
            <a:r>
              <a:rPr lang="en"/>
              <a:t>Install RustC</a:t>
            </a:r>
            <a:endParaRPr/>
          </a:p>
          <a:p>
            <a:pPr indent="-317500" lvl="1" marL="914400" rtl="0" algn="l">
              <a:spcBef>
                <a:spcPts val="0"/>
              </a:spcBef>
              <a:spcAft>
                <a:spcPts val="0"/>
              </a:spcAft>
              <a:buSzPts val="1400"/>
              <a:buChar char="-"/>
            </a:pPr>
            <a:r>
              <a:rPr lang="en"/>
              <a:t>Install Cargo</a:t>
            </a:r>
            <a:endParaRPr/>
          </a:p>
          <a:p>
            <a:pPr indent="-342900" lvl="0" marL="457200" rtl="0" algn="l">
              <a:spcBef>
                <a:spcPts val="0"/>
              </a:spcBef>
              <a:spcAft>
                <a:spcPts val="0"/>
              </a:spcAft>
              <a:buSzPts val="1800"/>
              <a:buChar char="-"/>
            </a:pPr>
            <a:r>
              <a:rPr lang="en"/>
              <a:t>"Hello World" program</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 Local Dev Environment</a:t>
            </a:r>
            <a:endParaRPr>
              <a:solidFill>
                <a:srgbClr val="2EF098"/>
              </a:solidFill>
            </a:endParaRPr>
          </a:p>
        </p:txBody>
      </p:sp>
      <p:sp>
        <p:nvSpPr>
          <p:cNvPr id="1713" name="Google Shape;1713;p1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Solana Client</a:t>
            </a:r>
            <a:endParaRPr/>
          </a:p>
          <a:p>
            <a:pPr indent="-317500" lvl="1" marL="914400" rtl="0" algn="l">
              <a:lnSpc>
                <a:spcPct val="150000"/>
              </a:lnSpc>
              <a:spcBef>
                <a:spcPts val="0"/>
              </a:spcBef>
              <a:spcAft>
                <a:spcPts val="0"/>
              </a:spcAft>
              <a:buSzPts val="1400"/>
              <a:buChar char="-"/>
            </a:pPr>
            <a:r>
              <a:rPr lang="en"/>
              <a:t>Cli suite: </a:t>
            </a:r>
            <a:r>
              <a:rPr lang="en" sz="1800" u="sng">
                <a:solidFill>
                  <a:schemeClr val="hlink"/>
                </a:solidFill>
                <a:latin typeface="Arial"/>
                <a:ea typeface="Arial"/>
                <a:cs typeface="Arial"/>
                <a:sym typeface="Arial"/>
                <a:hlinkClick r:id="rId3"/>
              </a:rPr>
              <a:t>https://docs.solana.com/cli/install-solana-cli-tools</a:t>
            </a:r>
            <a:endParaRPr/>
          </a:p>
          <a:p>
            <a:pPr indent="-317500" lvl="1" marL="914400" rtl="0" algn="l">
              <a:lnSpc>
                <a:spcPct val="150000"/>
              </a:lnSpc>
              <a:spcBef>
                <a:spcPts val="0"/>
              </a:spcBef>
              <a:spcAft>
                <a:spcPts val="0"/>
              </a:spcAft>
              <a:buSzPts val="1400"/>
              <a:buChar char="-"/>
            </a:pPr>
            <a:r>
              <a:rPr lang="en"/>
              <a:t>Build from source: </a:t>
            </a:r>
            <a:r>
              <a:rPr lang="en" u="sng">
                <a:solidFill>
                  <a:schemeClr val="hlink"/>
                </a:solidFill>
                <a:hlinkClick r:id="rId4"/>
              </a:rPr>
              <a:t>https://github.com/agjell/sol-tutorials/blob/master/building-solana-from-source.md</a:t>
            </a:r>
            <a:r>
              <a:rPr lang="en"/>
              <a:t> </a:t>
            </a:r>
            <a:endParaRPr/>
          </a:p>
          <a:p>
            <a:pPr indent="-342900" lvl="0" marL="457200" rtl="0" algn="l">
              <a:lnSpc>
                <a:spcPct val="150000"/>
              </a:lnSpc>
              <a:spcBef>
                <a:spcPts val="0"/>
              </a:spcBef>
              <a:spcAft>
                <a:spcPts val="0"/>
              </a:spcAft>
              <a:buSzPts val="1800"/>
              <a:buChar char="-"/>
            </a:pPr>
            <a:r>
              <a:rPr lang="en"/>
              <a:t>Anchor - Rust </a:t>
            </a:r>
            <a:r>
              <a:rPr lang="en">
                <a:latin typeface="Arial"/>
                <a:ea typeface="Arial"/>
                <a:cs typeface="Arial"/>
                <a:sym typeface="Arial"/>
              </a:rPr>
              <a:t>boilerplate</a:t>
            </a:r>
            <a:endParaRPr>
              <a:latin typeface="Arial"/>
              <a:ea typeface="Arial"/>
              <a:cs typeface="Arial"/>
              <a:sym typeface="Arial"/>
            </a:endParaRPr>
          </a:p>
          <a:p>
            <a:pPr indent="-317500" lvl="1" marL="914400" rtl="0" algn="l">
              <a:spcBef>
                <a:spcPts val="0"/>
              </a:spcBef>
              <a:spcAft>
                <a:spcPts val="0"/>
              </a:spcAft>
              <a:buSzPts val="1400"/>
              <a:buFont typeface="Arial"/>
              <a:buChar char="-"/>
            </a:pPr>
            <a:r>
              <a:rPr lang="en" u="sng">
                <a:solidFill>
                  <a:schemeClr val="accent5"/>
                </a:solidFill>
                <a:hlinkClick r:id="rId5">
                  <a:extLst>
                    <a:ext uri="{A12FA001-AC4F-418D-AE19-62706E023703}">
                      <ahyp:hlinkClr val="tx"/>
                    </a:ext>
                  </a:extLst>
                </a:hlinkClick>
              </a:rPr>
              <a:t>https://lorisleiva.com/create-a-solana-dapp-from-scratch/getting-started-with-solana-and-anchor</a:t>
            </a:r>
            <a:endParaRPr>
              <a:latin typeface="Arial"/>
              <a:ea typeface="Arial"/>
              <a:cs typeface="Arial"/>
              <a:sym typeface="Arial"/>
            </a:endParaRPr>
          </a:p>
          <a:p>
            <a:pPr indent="-342900" lvl="0" marL="457200" rtl="0" algn="l">
              <a:lnSpc>
                <a:spcPct val="150000"/>
              </a:lnSpc>
              <a:spcBef>
                <a:spcPts val="0"/>
              </a:spcBef>
              <a:spcAft>
                <a:spcPts val="0"/>
              </a:spcAft>
              <a:buSzPts val="1800"/>
              <a:buChar char="-"/>
            </a:pPr>
            <a:r>
              <a:rPr lang="en"/>
              <a:t>Seahorse - Solana with Python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Solana Development</a:t>
            </a:r>
            <a:endParaRPr/>
          </a:p>
        </p:txBody>
      </p:sp>
      <p:pic>
        <p:nvPicPr>
          <p:cNvPr id="1719" name="Google Shape;1719;p188"/>
          <p:cNvPicPr preferRelativeResize="0"/>
          <p:nvPr/>
        </p:nvPicPr>
        <p:blipFill>
          <a:blip r:embed="rId3">
            <a:alphaModFix/>
          </a:blip>
          <a:stretch>
            <a:fillRect/>
          </a:stretch>
        </p:blipFill>
        <p:spPr>
          <a:xfrm>
            <a:off x="1329525" y="1080500"/>
            <a:ext cx="6484952" cy="2982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9"/>
          <p:cNvSpPr txBox="1"/>
          <p:nvPr/>
        </p:nvSpPr>
        <p:spPr>
          <a:xfrm>
            <a:off x="1112275" y="780725"/>
            <a:ext cx="2780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"Boss"</a:t>
            </a:r>
            <a:endParaRPr>
              <a:solidFill>
                <a:schemeClr val="lt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chemeClr val="lt1"/>
              </a:solidFill>
              <a:latin typeface="Inter"/>
              <a:ea typeface="Inter"/>
              <a:cs typeface="Inter"/>
              <a:sym typeface="Inter"/>
            </a:endParaRPr>
          </a:p>
          <a:p>
            <a:pPr indent="0" lvl="0" marL="0" rtl="0" algn="l">
              <a:spcBef>
                <a:spcPts val="0"/>
              </a:spcBef>
              <a:spcAft>
                <a:spcPts val="0"/>
              </a:spcAft>
              <a:buNone/>
            </a:pPr>
            <a:r>
              <a:rPr lang="en">
                <a:solidFill>
                  <a:schemeClr val="lt1"/>
                </a:solidFill>
                <a:latin typeface="Inter"/>
                <a:ea typeface="Inter"/>
                <a:cs typeface="Inter"/>
                <a:sym typeface="Inter"/>
              </a:rPr>
              <a:t>A cat</a:t>
            </a:r>
            <a:endParaRPr>
              <a:solidFill>
                <a:schemeClr val="lt1"/>
              </a:solidFill>
              <a:latin typeface="Inter"/>
              <a:ea typeface="Inter"/>
              <a:cs typeface="Inter"/>
              <a:sym typeface="Inter"/>
            </a:endParaRPr>
          </a:p>
          <a:p>
            <a:pPr indent="0" lvl="0" marL="0" rtl="0" algn="l">
              <a:spcBef>
                <a:spcPts val="0"/>
              </a:spcBef>
              <a:spcAft>
                <a:spcPts val="0"/>
              </a:spcAft>
              <a:buNone/>
            </a:pPr>
            <a:r>
              <a:t/>
            </a:r>
            <a:endParaRPr>
              <a:solidFill>
                <a:schemeClr val="lt1"/>
              </a:solidFill>
              <a:latin typeface="Inter"/>
              <a:ea typeface="Inter"/>
              <a:cs typeface="Inter"/>
              <a:sym typeface="Inter"/>
            </a:endParaRPr>
          </a:p>
          <a:p>
            <a:pPr indent="0" lvl="0" marL="0" rtl="0" algn="l">
              <a:spcBef>
                <a:spcPts val="0"/>
              </a:spcBef>
              <a:spcAft>
                <a:spcPts val="0"/>
              </a:spcAft>
              <a:buNone/>
            </a:pPr>
            <a:r>
              <a:rPr lang="en">
                <a:solidFill>
                  <a:schemeClr val="lt1"/>
                </a:solidFill>
                <a:latin typeface="Inter"/>
                <a:ea typeface="Inter"/>
                <a:cs typeface="Inter"/>
                <a:sym typeface="Inter"/>
              </a:rPr>
              <a:t>A Felis Catus</a:t>
            </a:r>
            <a:endParaRPr>
              <a:solidFill>
                <a:schemeClr val="lt1"/>
              </a:solidFill>
              <a:latin typeface="Inter"/>
              <a:ea typeface="Inter"/>
              <a:cs typeface="Inter"/>
              <a:sym typeface="Inter"/>
            </a:endParaRPr>
          </a:p>
          <a:p>
            <a:pPr indent="0" lvl="0" marL="0" rtl="0" algn="l">
              <a:spcBef>
                <a:spcPts val="0"/>
              </a:spcBef>
              <a:spcAft>
                <a:spcPts val="0"/>
              </a:spcAft>
              <a:buNone/>
            </a:pPr>
            <a:r>
              <a:t/>
            </a:r>
            <a:endParaRPr b="1" i="1" sz="1800">
              <a:solidFill>
                <a:schemeClr val="lt1"/>
              </a:solidFill>
              <a:latin typeface="Inter"/>
              <a:ea typeface="Inter"/>
              <a:cs typeface="Inter"/>
              <a:sym typeface="Inter"/>
            </a:endParaRPr>
          </a:p>
        </p:txBody>
      </p:sp>
      <p:pic>
        <p:nvPicPr>
          <p:cNvPr id="1112" name="Google Shape;1112;p109"/>
          <p:cNvPicPr preferRelativeResize="0"/>
          <p:nvPr/>
        </p:nvPicPr>
        <p:blipFill>
          <a:blip r:embed="rId3">
            <a:alphaModFix/>
          </a:blip>
          <a:stretch>
            <a:fillRect/>
          </a:stretch>
        </p:blipFill>
        <p:spPr>
          <a:xfrm>
            <a:off x="4740425" y="152400"/>
            <a:ext cx="4018549" cy="4018550"/>
          </a:xfrm>
          <a:prstGeom prst="rect">
            <a:avLst/>
          </a:prstGeom>
          <a:noFill/>
          <a:ln>
            <a:noFill/>
          </a:ln>
        </p:spPr>
      </p:pic>
      <p:sp>
        <p:nvSpPr>
          <p:cNvPr id="1113" name="Google Shape;1113;p109"/>
          <p:cNvSpPr txBox="1"/>
          <p:nvPr/>
        </p:nvSpPr>
        <p:spPr>
          <a:xfrm>
            <a:off x="577525" y="2823425"/>
            <a:ext cx="3850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en" sz="1800">
                <a:solidFill>
                  <a:schemeClr val="lt1"/>
                </a:solidFill>
                <a:latin typeface="Inter"/>
                <a:ea typeface="Inter"/>
                <a:cs typeface="Inter"/>
                <a:sym typeface="Inter"/>
              </a:rPr>
              <a:t>"The label you assign to something reflect your relationship to it</a:t>
            </a:r>
            <a:r>
              <a:rPr b="1" i="1" lang="en" sz="1800">
                <a:solidFill>
                  <a:schemeClr val="lt1"/>
                </a:solidFill>
                <a:latin typeface="Inter"/>
                <a:ea typeface="Inter"/>
                <a:cs typeface="Inter"/>
                <a:sym typeface="Inter"/>
              </a:rPr>
              <a:t>"</a:t>
            </a:r>
            <a:endParaRPr>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90"/>
          <p:cNvSpPr/>
          <p:nvPr/>
        </p:nvSpPr>
        <p:spPr>
          <a:xfrm>
            <a:off x="310250" y="4384475"/>
            <a:ext cx="1242900" cy="45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9" name="Google Shape;1729;p190"/>
          <p:cNvSpPr txBox="1"/>
          <p:nvPr>
            <p:ph type="title"/>
          </p:nvPr>
        </p:nvSpPr>
        <p:spPr>
          <a:xfrm>
            <a:off x="311700" y="2210100"/>
            <a:ext cx="8520600" cy="723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4000">
                <a:solidFill>
                  <a:srgbClr val="14F195"/>
                </a:solidFill>
                <a:latin typeface="Helvetica Neue"/>
                <a:ea typeface="Helvetica Neue"/>
                <a:cs typeface="Helvetica Neue"/>
                <a:sym typeface="Helvetica Neue"/>
              </a:rPr>
              <a:t>What Makes Solana Special?</a:t>
            </a:r>
            <a:endParaRPr b="1" sz="4000">
              <a:solidFill>
                <a:srgbClr val="14F195"/>
              </a:solidFill>
              <a:latin typeface="Helvetica Neue"/>
              <a:ea typeface="Helvetica Neue"/>
              <a:cs typeface="Helvetica Neue"/>
              <a:sym typeface="Helvetica Neue"/>
            </a:endParaRPr>
          </a:p>
        </p:txBody>
      </p:sp>
      <p:sp>
        <p:nvSpPr>
          <p:cNvPr id="1730" name="Google Shape;1730;p190"/>
          <p:cNvSpPr txBox="1"/>
          <p:nvPr/>
        </p:nvSpPr>
        <p:spPr>
          <a:xfrm>
            <a:off x="0" y="291375"/>
            <a:ext cx="9144000" cy="72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3500">
                <a:solidFill>
                  <a:schemeClr val="lt1"/>
                </a:solidFill>
                <a:latin typeface="Helvetica Neue"/>
                <a:ea typeface="Helvetica Neue"/>
                <a:cs typeface="Helvetica Neue"/>
                <a:sym typeface="Helvetica Neue"/>
              </a:rPr>
              <a:t>Technical Innovations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8 Innovations that Make Solana the First Web-Scale Blockchain</a:t>
            </a:r>
            <a:endParaRPr sz="2600"/>
          </a:p>
        </p:txBody>
      </p:sp>
      <p:sp>
        <p:nvSpPr>
          <p:cNvPr id="1736" name="Google Shape;1736;p191"/>
          <p:cNvSpPr txBox="1"/>
          <p:nvPr>
            <p:ph idx="1" type="body"/>
          </p:nvPr>
        </p:nvSpPr>
        <p:spPr>
          <a:xfrm>
            <a:off x="336150" y="1450941"/>
            <a:ext cx="4873200" cy="6903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Written by Toly, founder @ Solana</a:t>
            </a:r>
            <a:endParaRPr/>
          </a:p>
        </p:txBody>
      </p:sp>
      <p:pic>
        <p:nvPicPr>
          <p:cNvPr id="1737" name="Google Shape;1737;p191"/>
          <p:cNvPicPr preferRelativeResize="0"/>
          <p:nvPr/>
        </p:nvPicPr>
        <p:blipFill>
          <a:blip r:embed="rId3">
            <a:alphaModFix/>
          </a:blip>
          <a:stretch>
            <a:fillRect/>
          </a:stretch>
        </p:blipFill>
        <p:spPr>
          <a:xfrm>
            <a:off x="5803025" y="1623700"/>
            <a:ext cx="2496975" cy="2496975"/>
          </a:xfrm>
          <a:prstGeom prst="rect">
            <a:avLst/>
          </a:prstGeom>
          <a:noFill/>
          <a:ln>
            <a:noFill/>
          </a:ln>
        </p:spPr>
      </p:pic>
      <p:sp>
        <p:nvSpPr>
          <p:cNvPr id="1738" name="Google Shape;1738;p191"/>
          <p:cNvSpPr txBox="1"/>
          <p:nvPr>
            <p:ph idx="1" type="body"/>
          </p:nvPr>
        </p:nvSpPr>
        <p:spPr>
          <a:xfrm>
            <a:off x="311700" y="1945841"/>
            <a:ext cx="4873200" cy="6903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b="1" lang="en">
                <a:solidFill>
                  <a:srgbClr val="FD51FC"/>
                </a:solidFill>
              </a:rPr>
              <a:t>But, today I am not talking about that</a:t>
            </a:r>
            <a:endParaRPr b="1">
              <a:solidFill>
                <a:srgbClr val="FD51FC"/>
              </a:solidFill>
            </a:endParaRPr>
          </a:p>
        </p:txBody>
      </p:sp>
      <p:sp>
        <p:nvSpPr>
          <p:cNvPr id="1739" name="Google Shape;1739;p191"/>
          <p:cNvSpPr txBox="1"/>
          <p:nvPr>
            <p:ph idx="1" type="body"/>
          </p:nvPr>
        </p:nvSpPr>
        <p:spPr>
          <a:xfrm>
            <a:off x="336150" y="2636175"/>
            <a:ext cx="5293800" cy="1689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solidFill>
                  <a:srgbClr val="2EF098"/>
                </a:solidFill>
              </a:rPr>
              <a:t>Where I stand ~ exited 2 web2 startups with few mils users</a:t>
            </a:r>
            <a:endParaRPr b="1">
              <a:solidFill>
                <a:srgbClr val="2EF098"/>
              </a:solidFill>
            </a:endParaRPr>
          </a:p>
          <a:p>
            <a:pPr indent="-316706" lvl="0" marL="457200" rtl="0" algn="l">
              <a:lnSpc>
                <a:spcPct val="115000"/>
              </a:lnSpc>
              <a:spcBef>
                <a:spcPts val="1000"/>
              </a:spcBef>
              <a:spcAft>
                <a:spcPts val="0"/>
              </a:spcAft>
              <a:buClr>
                <a:srgbClr val="2EF098"/>
              </a:buClr>
              <a:buSzPct val="100000"/>
              <a:buChar char="-"/>
            </a:pPr>
            <a:r>
              <a:rPr b="1" lang="en" sz="1500">
                <a:solidFill>
                  <a:srgbClr val="2EF098"/>
                </a:solidFill>
              </a:rPr>
              <a:t>Skeptical engineer, want to understand </a:t>
            </a:r>
            <a:r>
              <a:rPr b="1" lang="en" sz="1500">
                <a:solidFill>
                  <a:srgbClr val="FF79FF"/>
                </a:solidFill>
              </a:rPr>
              <a:t>trade-off</a:t>
            </a:r>
            <a:r>
              <a:rPr b="1" lang="en" sz="1500">
                <a:solidFill>
                  <a:srgbClr val="2EF098"/>
                </a:solidFill>
              </a:rPr>
              <a:t>, never buy in “moon”</a:t>
            </a:r>
            <a:endParaRPr b="1" sz="1500">
              <a:solidFill>
                <a:srgbClr val="2EF098"/>
              </a:solidFill>
            </a:endParaRPr>
          </a:p>
          <a:p>
            <a:pPr indent="-316706" lvl="0" marL="457200" rtl="0" algn="l">
              <a:lnSpc>
                <a:spcPct val="115000"/>
              </a:lnSpc>
              <a:spcBef>
                <a:spcPts val="0"/>
              </a:spcBef>
              <a:spcAft>
                <a:spcPts val="0"/>
              </a:spcAft>
              <a:buClr>
                <a:srgbClr val="2EF098"/>
              </a:buClr>
              <a:buSzPct val="100000"/>
              <a:buChar char="-"/>
            </a:pPr>
            <a:r>
              <a:rPr b="1" lang="en" sz="1500">
                <a:solidFill>
                  <a:srgbClr val="2EF098"/>
                </a:solidFill>
              </a:rPr>
              <a:t>Pragmatism founder, want to build something </a:t>
            </a:r>
            <a:r>
              <a:rPr b="1" lang="en" sz="1500">
                <a:solidFill>
                  <a:srgbClr val="FD51FC"/>
                </a:solidFill>
              </a:rPr>
              <a:t>useful</a:t>
            </a:r>
            <a:endParaRPr b="1" sz="1500">
              <a:solidFill>
                <a:srgbClr val="FD51FC"/>
              </a:solidFill>
            </a:endParaRPr>
          </a:p>
          <a:p>
            <a:pPr indent="-316706" lvl="0" marL="457200" rtl="0" algn="l">
              <a:lnSpc>
                <a:spcPct val="115000"/>
              </a:lnSpc>
              <a:spcBef>
                <a:spcPts val="0"/>
              </a:spcBef>
              <a:spcAft>
                <a:spcPts val="0"/>
              </a:spcAft>
              <a:buClr>
                <a:srgbClr val="2EF098"/>
              </a:buClr>
              <a:buSzPct val="100000"/>
              <a:buChar char="-"/>
            </a:pPr>
            <a:r>
              <a:rPr b="1" lang="en" sz="1500">
                <a:solidFill>
                  <a:srgbClr val="2EF098"/>
                </a:solidFill>
              </a:rPr>
              <a:t>Programming is easy, </a:t>
            </a:r>
            <a:r>
              <a:rPr b="1" lang="en" sz="1500">
                <a:solidFill>
                  <a:srgbClr val="FF79FF"/>
                </a:solidFill>
              </a:rPr>
              <a:t>building business</a:t>
            </a:r>
            <a:r>
              <a:rPr b="1" lang="en" sz="1500">
                <a:solidFill>
                  <a:srgbClr val="2EF098"/>
                </a:solidFill>
              </a:rPr>
              <a:t> is NOT</a:t>
            </a:r>
            <a:endParaRPr b="1" sz="1500">
              <a:solidFill>
                <a:srgbClr val="2EF09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t>
            </a:r>
            <a:r>
              <a:rPr lang="en">
                <a:solidFill>
                  <a:srgbClr val="FD51FC"/>
                </a:solidFill>
              </a:rPr>
              <a:t>trade-off</a:t>
            </a:r>
            <a:r>
              <a:rPr lang="en"/>
              <a:t> Solana is making?</a:t>
            </a:r>
            <a:endParaRPr/>
          </a:p>
        </p:txBody>
      </p:sp>
      <p:sp>
        <p:nvSpPr>
          <p:cNvPr id="1745" name="Google Shape;1745;p1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Rust is damn hard, I have to pay attention to every memory address I am gonna read or write</a:t>
            </a:r>
            <a:endParaRPr/>
          </a:p>
          <a:p>
            <a:pPr indent="-317500" lvl="1" marL="914400" rtl="0" algn="l">
              <a:lnSpc>
                <a:spcPct val="115000"/>
              </a:lnSpc>
              <a:spcBef>
                <a:spcPts val="0"/>
              </a:spcBef>
              <a:spcAft>
                <a:spcPts val="0"/>
              </a:spcAft>
              <a:buSzPts val="1400"/>
              <a:buChar char="-"/>
            </a:pPr>
            <a:r>
              <a:rPr lang="en"/>
              <a:t>Enable </a:t>
            </a:r>
            <a:r>
              <a:rPr b="1" lang="en">
                <a:solidFill>
                  <a:srgbClr val="2EF098"/>
                </a:solidFill>
              </a:rPr>
              <a:t>parallel computing</a:t>
            </a:r>
            <a:r>
              <a:rPr lang="en"/>
              <a:t> without a super complex VM &amp; make transaction </a:t>
            </a:r>
            <a:r>
              <a:rPr b="1" lang="en">
                <a:solidFill>
                  <a:srgbClr val="2EF098"/>
                </a:solidFill>
              </a:rPr>
              <a:t>computationally efficient</a:t>
            </a:r>
            <a:r>
              <a:rPr lang="en"/>
              <a:t> (low cost).</a:t>
            </a:r>
            <a:endParaRPr/>
          </a:p>
          <a:p>
            <a:pPr indent="-317500" lvl="1" marL="914400" rtl="0" algn="l">
              <a:lnSpc>
                <a:spcPct val="115000"/>
              </a:lnSpc>
              <a:spcBef>
                <a:spcPts val="0"/>
              </a:spcBef>
              <a:spcAft>
                <a:spcPts val="0"/>
              </a:spcAft>
              <a:buSzPts val="1400"/>
              <a:buChar char="-"/>
            </a:pPr>
            <a:r>
              <a:rPr lang="en"/>
              <a:t>Dev can </a:t>
            </a:r>
            <a:r>
              <a:rPr b="1" lang="en">
                <a:solidFill>
                  <a:srgbClr val="14F195"/>
                </a:solidFill>
              </a:rPr>
              <a:t>eat glass</a:t>
            </a:r>
            <a:r>
              <a:rPr lang="en"/>
              <a:t> usually build high quality products</a:t>
            </a:r>
            <a:endParaRPr/>
          </a:p>
          <a:p>
            <a:pPr indent="-342900" lvl="0" marL="457200" rtl="0" algn="l">
              <a:lnSpc>
                <a:spcPct val="115000"/>
              </a:lnSpc>
              <a:spcBef>
                <a:spcPts val="0"/>
              </a:spcBef>
              <a:spcAft>
                <a:spcPts val="0"/>
              </a:spcAft>
              <a:buSzPts val="1800"/>
              <a:buChar char="-"/>
            </a:pPr>
            <a:r>
              <a:rPr lang="en"/>
              <a:t>Not a very decentralized network from day 1, but design to get there with mass adoption</a:t>
            </a:r>
            <a:endParaRPr/>
          </a:p>
          <a:p>
            <a:pPr indent="-317500" lvl="1" marL="914400" rtl="0" algn="l">
              <a:lnSpc>
                <a:spcPct val="115000"/>
              </a:lnSpc>
              <a:spcBef>
                <a:spcPts val="0"/>
              </a:spcBef>
              <a:spcAft>
                <a:spcPts val="0"/>
              </a:spcAft>
              <a:buSzPts val="1400"/>
              <a:buChar char="-"/>
            </a:pPr>
            <a:r>
              <a:rPr lang="en"/>
              <a:t>Computing &amp; Networking is generally cheaper over time.</a:t>
            </a:r>
            <a:endParaRPr/>
          </a:p>
          <a:p>
            <a:pPr indent="-317500" lvl="1" marL="914400" rtl="0" algn="l">
              <a:lnSpc>
                <a:spcPct val="115000"/>
              </a:lnSpc>
              <a:spcBef>
                <a:spcPts val="0"/>
              </a:spcBef>
              <a:spcAft>
                <a:spcPts val="0"/>
              </a:spcAft>
              <a:buSzPts val="1400"/>
              <a:buChar char="-"/>
            </a:pPr>
            <a:r>
              <a:rPr lang="en"/>
              <a:t>We are starting from </a:t>
            </a:r>
            <a:r>
              <a:rPr b="1" lang="en">
                <a:solidFill>
                  <a:srgbClr val="2EF098"/>
                </a:solidFill>
              </a:rPr>
              <a:t>AWS - Google Cloud - M$ Azure - Alibaba cloud</a:t>
            </a:r>
            <a:r>
              <a:rPr lang="en"/>
              <a:t> toward a more decentralized future. NOT from Ethereum or Bitcoin state. P/S: the hosting service is decentralized in its nature.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 and use by </a:t>
            </a:r>
            <a:r>
              <a:rPr lang="en">
                <a:solidFill>
                  <a:srgbClr val="FD51FC"/>
                </a:solidFill>
              </a:rPr>
              <a:t>engineer</a:t>
            </a:r>
            <a:r>
              <a:rPr lang="en"/>
              <a:t>, not </a:t>
            </a:r>
            <a:r>
              <a:rPr lang="en">
                <a:solidFill>
                  <a:srgbClr val="FF79FF"/>
                </a:solidFill>
              </a:rPr>
              <a:t>academia</a:t>
            </a:r>
            <a:endParaRPr>
              <a:solidFill>
                <a:srgbClr val="FF79FF"/>
              </a:solidFill>
            </a:endParaRPr>
          </a:p>
        </p:txBody>
      </p:sp>
      <p:sp>
        <p:nvSpPr>
          <p:cNvPr id="1751" name="Google Shape;1751;p193"/>
          <p:cNvSpPr txBox="1"/>
          <p:nvPr>
            <p:ph idx="1" type="body"/>
          </p:nvPr>
        </p:nvSpPr>
        <p:spPr>
          <a:xfrm>
            <a:off x="311700" y="1152475"/>
            <a:ext cx="63117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Multiple signature transaction, a lot of </a:t>
            </a:r>
            <a:r>
              <a:rPr b="1" lang="en">
                <a:solidFill>
                  <a:srgbClr val="14F195"/>
                </a:solidFill>
              </a:rPr>
              <a:t>good UX</a:t>
            </a:r>
            <a:r>
              <a:rPr lang="en"/>
              <a:t> practise without additional infrastructure:</a:t>
            </a:r>
            <a:endParaRPr/>
          </a:p>
          <a:p>
            <a:pPr indent="-317500" lvl="1" marL="914400" rtl="0" algn="l">
              <a:lnSpc>
                <a:spcPct val="115000"/>
              </a:lnSpc>
              <a:spcBef>
                <a:spcPts val="0"/>
              </a:spcBef>
              <a:spcAft>
                <a:spcPts val="0"/>
              </a:spcAft>
              <a:buSzPts val="1400"/>
              <a:buChar char="-"/>
            </a:pPr>
            <a:r>
              <a:rPr lang="en"/>
              <a:t>Gas-less transaction</a:t>
            </a:r>
            <a:endParaRPr/>
          </a:p>
          <a:p>
            <a:pPr indent="-317500" lvl="1" marL="914400" rtl="0" algn="l">
              <a:lnSpc>
                <a:spcPct val="115000"/>
              </a:lnSpc>
              <a:spcBef>
                <a:spcPts val="0"/>
              </a:spcBef>
              <a:spcAft>
                <a:spcPts val="0"/>
              </a:spcAft>
              <a:buSzPts val="1400"/>
              <a:buChar char="-"/>
            </a:pPr>
            <a:r>
              <a:rPr lang="en"/>
              <a:t>Multisig</a:t>
            </a:r>
            <a:endParaRPr/>
          </a:p>
          <a:p>
            <a:pPr indent="-342900" lvl="0" marL="457200" rtl="0" algn="l">
              <a:lnSpc>
                <a:spcPct val="115000"/>
              </a:lnSpc>
              <a:spcBef>
                <a:spcPts val="0"/>
              </a:spcBef>
              <a:spcAft>
                <a:spcPts val="0"/>
              </a:spcAft>
              <a:buSzPts val="1800"/>
              <a:buChar char="-"/>
            </a:pPr>
            <a:r>
              <a:rPr lang="en"/>
              <a:t>Besides Ed2551, support Secp256k1 for </a:t>
            </a:r>
            <a:r>
              <a:rPr b="1" lang="en">
                <a:solidFill>
                  <a:srgbClr val="2EF098"/>
                </a:solidFill>
              </a:rPr>
              <a:t>UX</a:t>
            </a:r>
            <a:endParaRPr b="1">
              <a:solidFill>
                <a:srgbClr val="2EF098"/>
              </a:solidFill>
            </a:endParaRPr>
          </a:p>
          <a:p>
            <a:pPr indent="-317500" lvl="1" marL="914400" rtl="0" algn="l">
              <a:lnSpc>
                <a:spcPct val="115000"/>
              </a:lnSpc>
              <a:spcBef>
                <a:spcPts val="0"/>
              </a:spcBef>
              <a:spcAft>
                <a:spcPts val="0"/>
              </a:spcAft>
              <a:buSzPts val="1400"/>
              <a:buChar char="-"/>
            </a:pPr>
            <a:r>
              <a:rPr lang="en"/>
              <a:t>EVM user can hold data in Solana ~ 90% of crypto users?</a:t>
            </a:r>
            <a:endParaRPr/>
          </a:p>
          <a:p>
            <a:pPr indent="-317500" lvl="1" marL="914400" rtl="0" algn="l">
              <a:lnSpc>
                <a:spcPct val="115000"/>
              </a:lnSpc>
              <a:spcBef>
                <a:spcPts val="0"/>
              </a:spcBef>
              <a:spcAft>
                <a:spcPts val="0"/>
              </a:spcAft>
              <a:buSzPts val="1400"/>
              <a:buChar char="-"/>
            </a:pPr>
            <a:r>
              <a:rPr lang="en"/>
              <a:t>… what about Secp256r1 to support all iOS &amp; android device? Read more </a:t>
            </a:r>
            <a:r>
              <a:rPr lang="en" u="sng">
                <a:solidFill>
                  <a:schemeClr val="hlink"/>
                </a:solidFill>
                <a:hlinkClick r:id="rId3"/>
              </a:rPr>
              <a:t>here</a:t>
            </a:r>
            <a:endParaRPr/>
          </a:p>
        </p:txBody>
      </p:sp>
      <p:cxnSp>
        <p:nvCxnSpPr>
          <p:cNvPr id="1752" name="Google Shape;1752;p193"/>
          <p:cNvCxnSpPr/>
          <p:nvPr/>
        </p:nvCxnSpPr>
        <p:spPr>
          <a:xfrm flipH="1">
            <a:off x="5857575" y="765824"/>
            <a:ext cx="1914600" cy="31200"/>
          </a:xfrm>
          <a:prstGeom prst="straightConnector1">
            <a:avLst/>
          </a:prstGeom>
          <a:noFill/>
          <a:ln cap="flat" cmpd="sng" w="38100">
            <a:solidFill>
              <a:srgbClr val="2EF098"/>
            </a:solidFill>
            <a:prstDash val="solid"/>
            <a:round/>
            <a:headEnd len="med" w="med" type="none"/>
            <a:tailEnd len="med" w="med" type="none"/>
          </a:ln>
        </p:spPr>
      </p:cxnSp>
      <p:pic>
        <p:nvPicPr>
          <p:cNvPr id="1753" name="Google Shape;1753;p193"/>
          <p:cNvPicPr preferRelativeResize="0"/>
          <p:nvPr/>
        </p:nvPicPr>
        <p:blipFill>
          <a:blip r:embed="rId4">
            <a:alphaModFix/>
          </a:blip>
          <a:stretch>
            <a:fillRect/>
          </a:stretch>
        </p:blipFill>
        <p:spPr>
          <a:xfrm>
            <a:off x="7013525" y="1152475"/>
            <a:ext cx="1555525" cy="15555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 </a:t>
            </a:r>
            <a:r>
              <a:rPr lang="en">
                <a:solidFill>
                  <a:srgbClr val="FD51FC"/>
                </a:solidFill>
              </a:rPr>
              <a:t>monopoly</a:t>
            </a:r>
            <a:r>
              <a:rPr lang="en">
                <a:solidFill>
                  <a:srgbClr val="FD51FC"/>
                </a:solidFill>
              </a:rPr>
              <a:t> (moat)</a:t>
            </a:r>
            <a:r>
              <a:rPr lang="en"/>
              <a:t>, no </a:t>
            </a:r>
            <a:r>
              <a:rPr lang="en">
                <a:solidFill>
                  <a:srgbClr val="2EF098"/>
                </a:solidFill>
              </a:rPr>
              <a:t>money</a:t>
            </a:r>
            <a:endParaRPr>
              <a:solidFill>
                <a:srgbClr val="2EF098"/>
              </a:solidFill>
            </a:endParaRPr>
          </a:p>
        </p:txBody>
      </p:sp>
      <p:sp>
        <p:nvSpPr>
          <p:cNvPr id="1759" name="Google Shape;1759;p1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Bad monopoly:</a:t>
            </a:r>
            <a:endParaRPr/>
          </a:p>
          <a:p>
            <a:pPr indent="-342900" lvl="0" marL="457200" rtl="0" algn="l">
              <a:spcBef>
                <a:spcPts val="1000"/>
              </a:spcBef>
              <a:spcAft>
                <a:spcPts val="0"/>
              </a:spcAft>
              <a:buSzPts val="1800"/>
              <a:buChar char="-"/>
            </a:pPr>
            <a:r>
              <a:rPr lang="en"/>
              <a:t>Data moat: Fragmented &amp; data silos, prohibit innovations</a:t>
            </a:r>
            <a:endParaRPr/>
          </a:p>
          <a:p>
            <a:pPr indent="-342900" lvl="0" marL="457200" rtl="0" algn="l">
              <a:spcBef>
                <a:spcPts val="0"/>
              </a:spcBef>
              <a:spcAft>
                <a:spcPts val="0"/>
              </a:spcAft>
              <a:buSzPts val="1800"/>
              <a:buChar char="-"/>
            </a:pPr>
            <a:r>
              <a:rPr lang="en"/>
              <a:t>Branding moat: A losing game for both Capitalists and Consumers via Vampire attack (web3 just make it quicker)</a:t>
            </a:r>
            <a:endParaRPr/>
          </a:p>
          <a:p>
            <a:pPr indent="-317500" lvl="1" marL="914400" rtl="0" algn="l">
              <a:spcBef>
                <a:spcPts val="0"/>
              </a:spcBef>
              <a:spcAft>
                <a:spcPts val="0"/>
              </a:spcAft>
              <a:buSzPts val="1400"/>
              <a:buChar char="-"/>
            </a:pPr>
            <a:r>
              <a:rPr lang="en"/>
              <a:t>Uber &lt;&gt; Lyft</a:t>
            </a:r>
            <a:endParaRPr/>
          </a:p>
          <a:p>
            <a:pPr indent="-317500" lvl="1" marL="914400" rtl="0" algn="l">
              <a:spcBef>
                <a:spcPts val="0"/>
              </a:spcBef>
              <a:spcAft>
                <a:spcPts val="0"/>
              </a:spcAft>
              <a:buSzPts val="1400"/>
              <a:buChar char="-"/>
            </a:pPr>
            <a:r>
              <a:rPr lang="en"/>
              <a:t>OpenSea &lt;&gt; Blur, Uniswap &lt;&gt; Sushiswap</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04EF87"/>
                </a:solidFill>
              </a:rPr>
              <a:t>Why blockchain business is so hard?</a:t>
            </a:r>
            <a:r>
              <a:rPr lang="en"/>
              <a:t> There is very hard to build </a:t>
            </a:r>
            <a:r>
              <a:rPr b="1" lang="en">
                <a:solidFill>
                  <a:srgbClr val="FD51FC"/>
                </a:solidFill>
              </a:rPr>
              <a:t>moat</a:t>
            </a:r>
            <a:r>
              <a:rPr lang="en"/>
              <a: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Good </a:t>
            </a:r>
            <a:r>
              <a:rPr lang="en">
                <a:solidFill>
                  <a:srgbClr val="2EF098"/>
                </a:solidFill>
              </a:rPr>
              <a:t>data abstraction</a:t>
            </a:r>
            <a:r>
              <a:rPr lang="en"/>
              <a:t> earn you </a:t>
            </a:r>
            <a:r>
              <a:rPr lang="en">
                <a:solidFill>
                  <a:srgbClr val="FD51FC"/>
                </a:solidFill>
              </a:rPr>
              <a:t>great money</a:t>
            </a:r>
            <a:endParaRPr>
              <a:solidFill>
                <a:srgbClr val="FD51FC"/>
              </a:solidFill>
            </a:endParaRPr>
          </a:p>
        </p:txBody>
      </p:sp>
      <p:sp>
        <p:nvSpPr>
          <p:cNvPr id="1765" name="Google Shape;1765;p1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Welcome the new monopoly: </a:t>
            </a:r>
            <a:r>
              <a:rPr b="1" lang="en">
                <a:solidFill>
                  <a:srgbClr val="FD51FC"/>
                </a:solidFill>
              </a:rPr>
              <a:t>the Standard tyranny</a:t>
            </a:r>
            <a:endParaRPr b="1">
              <a:solidFill>
                <a:srgbClr val="FD51FC"/>
              </a:solidFill>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Enable by:</a:t>
            </a:r>
            <a:endParaRPr/>
          </a:p>
          <a:p>
            <a:pPr indent="-342900" lvl="0" marL="457200" rtl="0" algn="l">
              <a:spcBef>
                <a:spcPts val="1000"/>
              </a:spcBef>
              <a:spcAft>
                <a:spcPts val="0"/>
              </a:spcAft>
              <a:buSzPts val="1800"/>
              <a:buChar char="-"/>
            </a:pPr>
            <a:r>
              <a:rPr lang="en"/>
              <a:t>Logic &lt;&gt; Data separation</a:t>
            </a:r>
            <a:endParaRPr/>
          </a:p>
          <a:p>
            <a:pPr indent="-342900" lvl="0" marL="457200" rtl="0" algn="l">
              <a:spcBef>
                <a:spcPts val="0"/>
              </a:spcBef>
              <a:spcAft>
                <a:spcPts val="0"/>
              </a:spcAft>
              <a:buSzPts val="1800"/>
              <a:buChar char="-"/>
            </a:pPr>
            <a:r>
              <a:rPr lang="en"/>
              <a:t>Solana Data ownership model</a:t>
            </a:r>
            <a:endParaRPr/>
          </a:p>
          <a:p>
            <a:pPr indent="-317500" lvl="1" marL="914400" rtl="0" algn="l">
              <a:spcBef>
                <a:spcPts val="0"/>
              </a:spcBef>
              <a:spcAft>
                <a:spcPts val="0"/>
              </a:spcAft>
              <a:buSzPts val="1400"/>
              <a:buChar char="-"/>
            </a:pPr>
            <a:r>
              <a:rPr lang="en"/>
              <a:t>PDA is own and mutable </a:t>
            </a:r>
            <a:r>
              <a:rPr lang="en"/>
              <a:t>through</a:t>
            </a:r>
            <a:r>
              <a:rPr lang="en"/>
              <a:t> the Program</a:t>
            </a:r>
            <a:endParaRPr/>
          </a:p>
          <a:p>
            <a:pPr indent="-317500" lvl="1" marL="914400" rtl="0" algn="l">
              <a:spcBef>
                <a:spcPts val="0"/>
              </a:spcBef>
              <a:spcAft>
                <a:spcPts val="0"/>
              </a:spcAft>
              <a:buSzPts val="1400"/>
              <a:buChar char="-"/>
            </a:pPr>
            <a:r>
              <a:rPr lang="en"/>
              <a:t>Each </a:t>
            </a:r>
            <a:r>
              <a:rPr b="1" lang="en"/>
              <a:t>Program</a:t>
            </a:r>
            <a:r>
              <a:rPr lang="en"/>
              <a:t> owns it </a:t>
            </a:r>
            <a:r>
              <a:rPr b="1" lang="en"/>
              <a:t>Data Abstraction</a:t>
            </a:r>
            <a:r>
              <a:rPr lang="en"/>
              <a:t>, thus can </a:t>
            </a:r>
            <a:r>
              <a:rPr lang="en"/>
              <a:t>monetize</a:t>
            </a:r>
            <a:r>
              <a:rPr lang="en"/>
              <a:t> this moat</a:t>
            </a:r>
            <a:endParaRPr b="1" u="sng"/>
          </a:p>
          <a:p>
            <a:pPr indent="0" lvl="0" marL="0" rtl="0" algn="l">
              <a:spcBef>
                <a:spcPts val="1000"/>
              </a:spcBef>
              <a:spcAft>
                <a:spcPts val="1000"/>
              </a:spcAft>
              <a:buClr>
                <a:schemeClr val="dk1"/>
              </a:buClr>
              <a:buSzPts val="1100"/>
              <a:buFont typeface="Arial"/>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solidFill>
                  <a:srgbClr val="FF79FF"/>
                </a:solidFill>
              </a:rPr>
              <a:t>GOAT</a:t>
            </a:r>
            <a:r>
              <a:rPr lang="en"/>
              <a:t>: MetaPlex</a:t>
            </a:r>
            <a:endParaRPr/>
          </a:p>
        </p:txBody>
      </p:sp>
      <p:pic>
        <p:nvPicPr>
          <p:cNvPr id="1771" name="Google Shape;1771;p196"/>
          <p:cNvPicPr preferRelativeResize="0"/>
          <p:nvPr/>
        </p:nvPicPr>
        <p:blipFill>
          <a:blip r:embed="rId3">
            <a:alphaModFix/>
          </a:blip>
          <a:stretch>
            <a:fillRect/>
          </a:stretch>
        </p:blipFill>
        <p:spPr>
          <a:xfrm>
            <a:off x="336625" y="1281600"/>
            <a:ext cx="4996500" cy="3089475"/>
          </a:xfrm>
          <a:prstGeom prst="rect">
            <a:avLst/>
          </a:prstGeom>
          <a:noFill/>
          <a:ln>
            <a:noFill/>
          </a:ln>
        </p:spPr>
      </p:pic>
      <p:pic>
        <p:nvPicPr>
          <p:cNvPr id="1772" name="Google Shape;1772;p196"/>
          <p:cNvPicPr preferRelativeResize="0"/>
          <p:nvPr/>
        </p:nvPicPr>
        <p:blipFill>
          <a:blip r:embed="rId4">
            <a:alphaModFix/>
          </a:blip>
          <a:stretch>
            <a:fillRect/>
          </a:stretch>
        </p:blipFill>
        <p:spPr>
          <a:xfrm>
            <a:off x="5506200" y="1516725"/>
            <a:ext cx="3429876" cy="211005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6" name="Shape 1776"/>
        <p:cNvGrpSpPr/>
        <p:nvPr/>
      </p:nvGrpSpPr>
      <p:grpSpPr>
        <a:xfrm>
          <a:off x="0" y="0"/>
          <a:ext cx="0" cy="0"/>
          <a:chOff x="0" y="0"/>
          <a:chExt cx="0" cy="0"/>
        </a:xfrm>
      </p:grpSpPr>
      <p:sp>
        <p:nvSpPr>
          <p:cNvPr id="1777" name="Google Shape;1777;p1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Yes, with </a:t>
            </a:r>
            <a:r>
              <a:rPr lang="en" u="sng">
                <a:solidFill>
                  <a:schemeClr val="hlink"/>
                </a:solidFill>
                <a:hlinkClick r:id="rId3"/>
              </a:rPr>
              <a:t>@syncvote</a:t>
            </a:r>
            <a:r>
              <a:rPr lang="en"/>
              <a:t>, it is </a:t>
            </a:r>
            <a:r>
              <a:rPr b="1" lang="en">
                <a:solidFill>
                  <a:srgbClr val="2EF098"/>
                </a:solidFill>
              </a:rPr>
              <a:t>#OPOS</a:t>
            </a:r>
            <a:r>
              <a:rPr lang="en"/>
              <a:t> (</a:t>
            </a:r>
            <a:r>
              <a:rPr b="1" lang="en">
                <a:solidFill>
                  <a:srgbClr val="2EF098"/>
                </a:solidFill>
              </a:rPr>
              <a:t>O</a:t>
            </a:r>
            <a:r>
              <a:rPr lang="en"/>
              <a:t>nly </a:t>
            </a:r>
            <a:r>
              <a:rPr b="1" lang="en">
                <a:solidFill>
                  <a:srgbClr val="2EF098"/>
                </a:solidFill>
              </a:rPr>
              <a:t>P</a:t>
            </a:r>
            <a:r>
              <a:rPr lang="en"/>
              <a:t>ossible </a:t>
            </a:r>
            <a:r>
              <a:rPr b="1" lang="en">
                <a:solidFill>
                  <a:srgbClr val="2EF098"/>
                </a:solidFill>
              </a:rPr>
              <a:t>O</a:t>
            </a:r>
            <a:r>
              <a:rPr lang="en"/>
              <a:t>n </a:t>
            </a:r>
            <a:r>
              <a:rPr b="1" lang="en">
                <a:solidFill>
                  <a:srgbClr val="2EF098"/>
                </a:solidFill>
              </a:rPr>
              <a:t>S</a:t>
            </a:r>
            <a:r>
              <a:rPr lang="en"/>
              <a:t>olana)</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rPr lang="en"/>
              <a:t>I am building:</a:t>
            </a:r>
            <a:endParaRPr/>
          </a:p>
          <a:p>
            <a:pPr indent="-342900" lvl="0" marL="457200" rtl="0" algn="l">
              <a:lnSpc>
                <a:spcPct val="115000"/>
              </a:lnSpc>
              <a:spcBef>
                <a:spcPts val="1000"/>
              </a:spcBef>
              <a:spcAft>
                <a:spcPts val="0"/>
              </a:spcAft>
              <a:buSzPts val="1800"/>
              <a:buChar char="-"/>
            </a:pPr>
            <a:r>
              <a:rPr b="1" lang="en">
                <a:solidFill>
                  <a:srgbClr val="FD51FC"/>
                </a:solidFill>
              </a:rPr>
              <a:t>New standard</a:t>
            </a:r>
            <a:r>
              <a:rPr lang="en"/>
              <a:t> for keeping workflow design on-chain (pay me a few lamports when you start a new one)</a:t>
            </a:r>
            <a:endParaRPr/>
          </a:p>
          <a:p>
            <a:pPr indent="-342900" lvl="0" marL="457200" rtl="0" algn="l">
              <a:lnSpc>
                <a:spcPct val="115000"/>
              </a:lnSpc>
              <a:spcBef>
                <a:spcPts val="0"/>
              </a:spcBef>
              <a:spcAft>
                <a:spcPts val="0"/>
              </a:spcAft>
              <a:buSzPts val="1800"/>
              <a:buChar char="-"/>
            </a:pPr>
            <a:r>
              <a:rPr b="1" lang="en">
                <a:solidFill>
                  <a:srgbClr val="2EF098"/>
                </a:solidFill>
              </a:rPr>
              <a:t>Crypto-agnostic</a:t>
            </a:r>
            <a:r>
              <a:rPr lang="en"/>
              <a:t> software: gas-less transaction, private key as a service</a:t>
            </a:r>
            <a:endParaRPr/>
          </a:p>
          <a:p>
            <a:pPr indent="-342900" lvl="0" marL="457200" rtl="0" algn="l">
              <a:lnSpc>
                <a:spcPct val="115000"/>
              </a:lnSpc>
              <a:spcBef>
                <a:spcPts val="0"/>
              </a:spcBef>
              <a:spcAft>
                <a:spcPts val="0"/>
              </a:spcAft>
              <a:buSzPts val="1800"/>
              <a:buChar char="-"/>
            </a:pPr>
            <a:r>
              <a:rPr lang="en"/>
              <a:t>Blockchain not for </a:t>
            </a:r>
            <a:r>
              <a:rPr lang="en">
                <a:solidFill>
                  <a:srgbClr val="9E9E9E"/>
                </a:solidFill>
              </a:rPr>
              <a:t>function</a:t>
            </a:r>
            <a:r>
              <a:rPr lang="en"/>
              <a:t> but for </a:t>
            </a:r>
            <a:r>
              <a:rPr b="1" lang="en">
                <a:solidFill>
                  <a:srgbClr val="FD51FC"/>
                </a:solidFill>
              </a:rPr>
              <a:t>scale</a:t>
            </a:r>
            <a:endParaRPr b="1">
              <a:solidFill>
                <a:srgbClr val="FD51FC"/>
              </a:solidFill>
            </a:endParaRPr>
          </a:p>
          <a:p>
            <a:pPr indent="-317500" lvl="1" marL="914400" rtl="0" algn="l">
              <a:lnSpc>
                <a:spcPct val="115000"/>
              </a:lnSpc>
              <a:spcBef>
                <a:spcPts val="0"/>
              </a:spcBef>
              <a:spcAft>
                <a:spcPts val="0"/>
              </a:spcAft>
              <a:buSzPts val="1400"/>
              <a:buChar char="-"/>
            </a:pPr>
            <a:r>
              <a:rPr lang="en"/>
              <a:t>My ultimate customers: </a:t>
            </a:r>
            <a:r>
              <a:rPr b="1" lang="en" u="sng">
                <a:solidFill>
                  <a:srgbClr val="FD51FC"/>
                </a:solidFill>
              </a:rPr>
              <a:t>all governments on earth</a:t>
            </a:r>
            <a:endParaRPr b="1" u="sng">
              <a:solidFill>
                <a:srgbClr val="FD51FC"/>
              </a:solidFill>
            </a:endParaRPr>
          </a:p>
        </p:txBody>
      </p:sp>
      <p:sp>
        <p:nvSpPr>
          <p:cNvPr id="1778" name="Google Shape;1778;p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 I </a:t>
            </a:r>
            <a:r>
              <a:rPr lang="en">
                <a:solidFill>
                  <a:srgbClr val="2EF098"/>
                </a:solidFill>
              </a:rPr>
              <a:t>dogfooding</a:t>
            </a:r>
            <a:r>
              <a:rPr lang="en"/>
              <a:t>?</a:t>
            </a:r>
            <a:endParaRPr>
              <a:solidFill>
                <a:srgbClr val="FD51FC"/>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more thing</a:t>
            </a:r>
            <a:endParaRPr/>
          </a:p>
        </p:txBody>
      </p:sp>
      <p:sp>
        <p:nvSpPr>
          <p:cNvPr id="1784" name="Google Shape;1784;p198"/>
          <p:cNvSpPr txBox="1"/>
          <p:nvPr>
            <p:ph idx="1" type="body"/>
          </p:nvPr>
        </p:nvSpPr>
        <p:spPr>
          <a:xfrm>
            <a:off x="311700" y="1152475"/>
            <a:ext cx="49458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2EF098"/>
                </a:solidFill>
              </a:rPr>
              <a:t>Token2022</a:t>
            </a:r>
            <a:r>
              <a:rPr lang="en"/>
              <a:t>, the new kid in town:</a:t>
            </a:r>
            <a:endParaRPr/>
          </a:p>
          <a:p>
            <a:pPr indent="-342900" lvl="0" marL="457200" rtl="0" algn="l">
              <a:lnSpc>
                <a:spcPct val="115000"/>
              </a:lnSpc>
              <a:spcBef>
                <a:spcPts val="1000"/>
              </a:spcBef>
              <a:spcAft>
                <a:spcPts val="0"/>
              </a:spcAft>
              <a:buSzPts val="1800"/>
              <a:buChar char="-"/>
            </a:pPr>
            <a:r>
              <a:rPr lang="en"/>
              <a:t>Custom transfer fee, hook or no transfer at all</a:t>
            </a:r>
            <a:endParaRPr/>
          </a:p>
          <a:p>
            <a:pPr indent="-342900" lvl="0" marL="457200" rtl="0" algn="l">
              <a:lnSpc>
                <a:spcPct val="115000"/>
              </a:lnSpc>
              <a:spcBef>
                <a:spcPts val="0"/>
              </a:spcBef>
              <a:spcAft>
                <a:spcPts val="0"/>
              </a:spcAft>
              <a:buSzPts val="1800"/>
              <a:buChar char="-"/>
            </a:pPr>
            <a:r>
              <a:rPr lang="en"/>
              <a:t>Interest bearing token</a:t>
            </a:r>
            <a:endParaRPr/>
          </a:p>
          <a:p>
            <a:pPr indent="-342900" lvl="0" marL="457200" rtl="0" algn="l">
              <a:lnSpc>
                <a:spcPct val="115000"/>
              </a:lnSpc>
              <a:spcBef>
                <a:spcPts val="0"/>
              </a:spcBef>
              <a:spcAft>
                <a:spcPts val="0"/>
              </a:spcAft>
              <a:buSzPts val="1800"/>
              <a:buChar char="-"/>
            </a:pPr>
            <a:r>
              <a:rPr b="1" lang="en">
                <a:solidFill>
                  <a:srgbClr val="FD51FC"/>
                </a:solidFill>
              </a:rPr>
              <a:t>Confidential Transfer</a:t>
            </a:r>
            <a:r>
              <a:rPr lang="en"/>
              <a:t>, in short: on-chain cash &amp; central bank</a:t>
            </a:r>
            <a:endParaRPr/>
          </a:p>
          <a:p>
            <a:pPr indent="-317500" lvl="1" marL="914400" rtl="0" algn="l">
              <a:lnSpc>
                <a:spcPct val="115000"/>
              </a:lnSpc>
              <a:spcBef>
                <a:spcPts val="0"/>
              </a:spcBef>
              <a:spcAft>
                <a:spcPts val="0"/>
              </a:spcAft>
              <a:buSzPts val="1400"/>
              <a:buChar char="-"/>
            </a:pPr>
            <a:r>
              <a:rPr lang="en" sz="1350">
                <a:solidFill>
                  <a:srgbClr val="C3BFB7"/>
                </a:solidFill>
                <a:highlight>
                  <a:schemeClr val="dk1"/>
                </a:highlight>
                <a:latin typeface="Montserrat"/>
                <a:ea typeface="Montserrat"/>
                <a:cs typeface="Montserrat"/>
                <a:sym typeface="Montserrat"/>
              </a:rPr>
              <a:t>Homomorphic encryption</a:t>
            </a:r>
            <a:r>
              <a:rPr lang="en"/>
              <a:t> </a:t>
            </a:r>
            <a:endParaRPr/>
          </a:p>
        </p:txBody>
      </p:sp>
      <p:pic>
        <p:nvPicPr>
          <p:cNvPr id="1785" name="Google Shape;1785;p198"/>
          <p:cNvPicPr preferRelativeResize="0"/>
          <p:nvPr/>
        </p:nvPicPr>
        <p:blipFill>
          <a:blip r:embed="rId3">
            <a:alphaModFix/>
          </a:blip>
          <a:stretch>
            <a:fillRect/>
          </a:stretch>
        </p:blipFill>
        <p:spPr>
          <a:xfrm>
            <a:off x="6620725" y="849300"/>
            <a:ext cx="1348075" cy="1348075"/>
          </a:xfrm>
          <a:prstGeom prst="rect">
            <a:avLst/>
          </a:prstGeom>
          <a:noFill/>
          <a:ln>
            <a:noFill/>
          </a:ln>
        </p:spPr>
      </p:pic>
      <p:sp>
        <p:nvSpPr>
          <p:cNvPr id="1786" name="Google Shape;1786;p198"/>
          <p:cNvSpPr txBox="1"/>
          <p:nvPr/>
        </p:nvSpPr>
        <p:spPr>
          <a:xfrm>
            <a:off x="6620800" y="2244575"/>
            <a:ext cx="134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EF098"/>
                </a:solidFill>
                <a:latin typeface="Inter"/>
                <a:ea typeface="Inter"/>
                <a:cs typeface="Inter"/>
                <a:sym typeface="Inter"/>
              </a:rPr>
              <a:t>For nerds</a:t>
            </a:r>
            <a:endParaRPr sz="1800">
              <a:solidFill>
                <a:srgbClr val="2EF098"/>
              </a:solidFill>
              <a:latin typeface="Inter"/>
              <a:ea typeface="Inter"/>
              <a:cs typeface="Inter"/>
              <a:sym typeface="Inter"/>
            </a:endParaRPr>
          </a:p>
        </p:txBody>
      </p:sp>
      <p:pic>
        <p:nvPicPr>
          <p:cNvPr id="1787" name="Google Shape;1787;p198"/>
          <p:cNvPicPr preferRelativeResize="0"/>
          <p:nvPr/>
        </p:nvPicPr>
        <p:blipFill>
          <a:blip r:embed="rId4">
            <a:alphaModFix/>
          </a:blip>
          <a:stretch>
            <a:fillRect/>
          </a:stretch>
        </p:blipFill>
        <p:spPr>
          <a:xfrm>
            <a:off x="6620725" y="2753475"/>
            <a:ext cx="1348200" cy="1348200"/>
          </a:xfrm>
          <a:prstGeom prst="rect">
            <a:avLst/>
          </a:prstGeom>
          <a:noFill/>
          <a:ln>
            <a:noFill/>
          </a:ln>
        </p:spPr>
      </p:pic>
      <p:sp>
        <p:nvSpPr>
          <p:cNvPr id="1788" name="Google Shape;1788;p198"/>
          <p:cNvSpPr txBox="1"/>
          <p:nvPr/>
        </p:nvSpPr>
        <p:spPr>
          <a:xfrm>
            <a:off x="6620663" y="4208050"/>
            <a:ext cx="134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D51FC"/>
                </a:solidFill>
                <a:latin typeface="Inter"/>
                <a:ea typeface="Inter"/>
                <a:cs typeface="Inter"/>
                <a:sym typeface="Inter"/>
              </a:rPr>
              <a:t>Degen</a:t>
            </a:r>
            <a:endParaRPr b="1" sz="1800">
              <a:solidFill>
                <a:srgbClr val="FD51FC"/>
              </a:solidFill>
              <a:latin typeface="Inter"/>
              <a:ea typeface="Inter"/>
              <a:cs typeface="Inter"/>
              <a:sym typeface="Inte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lana Superteam V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lana Superteam V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